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6" autoAdjust="0"/>
    <p:restoredTop sz="94660"/>
  </p:normalViewPr>
  <p:slideViewPr>
    <p:cSldViewPr>
      <p:cViewPr varScale="1">
        <p:scale>
          <a:sx n="70" d="100"/>
          <a:sy n="70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EC5C-5262-449B-8ED4-3E3ED3F673ED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35DED-3167-4DC6-9EC6-EA6809735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2903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19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10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15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94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884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64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3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01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10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40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9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E5FB1-48AE-4446-92BC-73F4F7ACCFE3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C135C-93C0-4EC1-A324-FFFA0737A4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256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624"/>
            <a:ext cx="8964488" cy="678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52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AsistenteAG</dc:creator>
  <cp:lastModifiedBy>ASUS</cp:lastModifiedBy>
  <cp:revision>61</cp:revision>
  <dcterms:created xsi:type="dcterms:W3CDTF">2020-02-13T17:57:37Z</dcterms:created>
  <dcterms:modified xsi:type="dcterms:W3CDTF">2020-09-08T18:05:19Z</dcterms:modified>
</cp:coreProperties>
</file>