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1" r:id="rId2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134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A130B042-5F31-4F89-94D3-960F72E07C92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3EB5A30D-B0A0-48A1-8D3D-A9A382A3D8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58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41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78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53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8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9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85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8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57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20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09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A975-24F0-413C-A441-1D9A1D290C30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F54FC-6F1E-4790-B3DC-61848B8EB3E7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6 Grupo"/>
          <p:cNvGrpSpPr/>
          <p:nvPr userDrawn="1"/>
        </p:nvGrpSpPr>
        <p:grpSpPr>
          <a:xfrm>
            <a:off x="72008" y="44624"/>
            <a:ext cx="9071992" cy="6813376"/>
            <a:chOff x="0" y="33738"/>
            <a:chExt cx="9144000" cy="6813376"/>
          </a:xfrm>
        </p:grpSpPr>
        <p:pic>
          <p:nvPicPr>
            <p:cNvPr id="8" name="Picture 2" descr="C:\Users\AsistenteAG\Desktop\2018\CONSEJO DIRECTIVO\PLANTILLAS\plantilla  exposicion consejo (1)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3738"/>
              <a:ext cx="9144000" cy="6813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3" descr="C:\Users\AsistenteAG\Desktop\Plantillas para consejo directivo\PLANTILLA 3.jpg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6" t="2225" r="70104" b="86812"/>
            <a:stretch/>
          </p:blipFill>
          <p:spPr bwMode="auto">
            <a:xfrm>
              <a:off x="539552" y="221298"/>
              <a:ext cx="1800200" cy="5920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177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istenteAG\Desktop\4ta. Sesión\plantillas\plantillas oficiales\4ta sesion de consejo directivo 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" y="0"/>
            <a:ext cx="91097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4"/>
          <p:cNvSpPr txBox="1"/>
          <p:nvPr/>
        </p:nvSpPr>
        <p:spPr>
          <a:xfrm>
            <a:off x="814196" y="126876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latin typeface="Arial Rounded MT Bold" pitchFamily="34" charset="0"/>
              </a:rPr>
              <a:t>BIENVENIDOS</a:t>
            </a:r>
            <a:endParaRPr lang="es-MX" sz="5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AsistenteAG</dc:creator>
  <cp:lastModifiedBy>AsistenteAG</cp:lastModifiedBy>
  <cp:revision>76</cp:revision>
  <cp:lastPrinted>2019-06-11T16:55:38Z</cp:lastPrinted>
  <dcterms:created xsi:type="dcterms:W3CDTF">2018-05-01T17:29:23Z</dcterms:created>
  <dcterms:modified xsi:type="dcterms:W3CDTF">2019-11-27T16:41:30Z</dcterms:modified>
</cp:coreProperties>
</file>