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F20482-E27A-4AC9-89EF-70CC5F6D0561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B92077-9158-451D-8607-D89F0A25608E}">
      <dgm:prSet/>
      <dgm:spPr/>
      <dgm:t>
        <a:bodyPr/>
        <a:lstStyle/>
        <a:p>
          <a:r>
            <a:rPr lang="en-US" b="1" i="1"/>
            <a:t>CONTENIDO</a:t>
          </a:r>
          <a:endParaRPr lang="en-US"/>
        </a:p>
      </dgm:t>
    </dgm:pt>
    <dgm:pt modelId="{E5EFD959-21AF-4EAE-A921-4A74017122F3}" type="parTrans" cxnId="{D58E050B-0B1B-4E4D-BB36-00F55D6FF540}">
      <dgm:prSet/>
      <dgm:spPr/>
      <dgm:t>
        <a:bodyPr/>
        <a:lstStyle/>
        <a:p>
          <a:endParaRPr lang="en-US"/>
        </a:p>
      </dgm:t>
    </dgm:pt>
    <dgm:pt modelId="{1291127B-E9C5-4028-BF66-0062E67D92F3}" type="sibTrans" cxnId="{D58E050B-0B1B-4E4D-BB36-00F55D6FF540}">
      <dgm:prSet/>
      <dgm:spPr/>
      <dgm:t>
        <a:bodyPr/>
        <a:lstStyle/>
        <a:p>
          <a:endParaRPr lang="en-US"/>
        </a:p>
      </dgm:t>
    </dgm:pt>
    <dgm:pt modelId="{B2C244B8-1607-4028-B1E8-D654B5680773}">
      <dgm:prSet/>
      <dgm:spPr/>
      <dgm:t>
        <a:bodyPr/>
        <a:lstStyle/>
        <a:p>
          <a:r>
            <a:rPr lang="en-US" b="1" dirty="0"/>
            <a:t>¿Qué es la contraloría social?  </a:t>
          </a:r>
          <a:endParaRPr lang="en-US" dirty="0"/>
        </a:p>
      </dgm:t>
    </dgm:pt>
    <dgm:pt modelId="{CDD93BD7-E2C7-462B-B97F-48A70706E379}" type="parTrans" cxnId="{50FC89C7-91EE-4E3D-966E-876EC0645D55}">
      <dgm:prSet/>
      <dgm:spPr/>
      <dgm:t>
        <a:bodyPr/>
        <a:lstStyle/>
        <a:p>
          <a:endParaRPr lang="en-US"/>
        </a:p>
      </dgm:t>
    </dgm:pt>
    <dgm:pt modelId="{9D924FD0-B48E-4865-9EC3-0DD42AA5E88A}" type="sibTrans" cxnId="{50FC89C7-91EE-4E3D-966E-876EC0645D55}">
      <dgm:prSet/>
      <dgm:spPr/>
      <dgm:t>
        <a:bodyPr/>
        <a:lstStyle/>
        <a:p>
          <a:endParaRPr lang="en-US"/>
        </a:p>
      </dgm:t>
    </dgm:pt>
    <dgm:pt modelId="{3207A28D-7794-4D20-B5EC-628854937F09}">
      <dgm:prSet/>
      <dgm:spPr/>
      <dgm:t>
        <a:bodyPr/>
        <a:lstStyle/>
        <a:p>
          <a:r>
            <a:rPr lang="en-US" b="1" dirty="0"/>
            <a:t>¿Qué es el comité de contraloría social y quienes lo conforman?  </a:t>
          </a:r>
          <a:endParaRPr lang="en-US" dirty="0"/>
        </a:p>
      </dgm:t>
    </dgm:pt>
    <dgm:pt modelId="{58D8F938-D290-47E2-B7BC-C1CB32F1B232}" type="parTrans" cxnId="{F8715433-6B2A-484C-B018-344F04FC6AF2}">
      <dgm:prSet/>
      <dgm:spPr/>
      <dgm:t>
        <a:bodyPr/>
        <a:lstStyle/>
        <a:p>
          <a:endParaRPr lang="en-US"/>
        </a:p>
      </dgm:t>
    </dgm:pt>
    <dgm:pt modelId="{33096F1E-534C-4502-AA39-6EB75B67FD95}" type="sibTrans" cxnId="{F8715433-6B2A-484C-B018-344F04FC6AF2}">
      <dgm:prSet/>
      <dgm:spPr/>
      <dgm:t>
        <a:bodyPr/>
        <a:lstStyle/>
        <a:p>
          <a:endParaRPr lang="en-US"/>
        </a:p>
      </dgm:t>
    </dgm:pt>
    <dgm:pt modelId="{166E7D59-C7EE-498D-A014-A7AB5C1E8CEF}">
      <dgm:prSet/>
      <dgm:spPr/>
      <dgm:t>
        <a:bodyPr/>
        <a:lstStyle/>
        <a:p>
          <a:r>
            <a:rPr lang="en-US" b="1" dirty="0"/>
            <a:t>Funciones del encargado de la contraloría social</a:t>
          </a:r>
          <a:endParaRPr lang="en-US" dirty="0"/>
        </a:p>
      </dgm:t>
    </dgm:pt>
    <dgm:pt modelId="{FE56D5CE-6EF9-4966-8C61-1F2638C33456}" type="parTrans" cxnId="{02F9C670-9AC6-4005-8B82-D0BA1C151172}">
      <dgm:prSet/>
      <dgm:spPr/>
      <dgm:t>
        <a:bodyPr/>
        <a:lstStyle/>
        <a:p>
          <a:endParaRPr lang="en-US"/>
        </a:p>
      </dgm:t>
    </dgm:pt>
    <dgm:pt modelId="{B2176D96-987F-4EB0-BF9D-FDC84EA5C29D}" type="sibTrans" cxnId="{02F9C670-9AC6-4005-8B82-D0BA1C151172}">
      <dgm:prSet/>
      <dgm:spPr/>
      <dgm:t>
        <a:bodyPr/>
        <a:lstStyle/>
        <a:p>
          <a:endParaRPr lang="en-US"/>
        </a:p>
      </dgm:t>
    </dgm:pt>
    <dgm:pt modelId="{30904818-F50E-40C8-A01F-84D837F8B099}">
      <dgm:prSet/>
      <dgm:spPr/>
      <dgm:t>
        <a:bodyPr/>
        <a:lstStyle/>
        <a:p>
          <a:r>
            <a:rPr lang="en-US" b="1" dirty="0"/>
            <a:t>Documentos normativos de la contraloría social  </a:t>
          </a:r>
          <a:endParaRPr lang="en-US" dirty="0"/>
        </a:p>
      </dgm:t>
    </dgm:pt>
    <dgm:pt modelId="{8554B09D-7E96-4F77-96DA-ECFD6510DCB9}" type="parTrans" cxnId="{D732E2FC-BDBD-4577-993A-729FBB192D35}">
      <dgm:prSet/>
      <dgm:spPr/>
      <dgm:t>
        <a:bodyPr/>
        <a:lstStyle/>
        <a:p>
          <a:endParaRPr lang="en-US"/>
        </a:p>
      </dgm:t>
    </dgm:pt>
    <dgm:pt modelId="{9AEB3863-997B-48EB-ABC0-4DDDAE02D554}" type="sibTrans" cxnId="{D732E2FC-BDBD-4577-993A-729FBB192D35}">
      <dgm:prSet/>
      <dgm:spPr/>
      <dgm:t>
        <a:bodyPr/>
        <a:lstStyle/>
        <a:p>
          <a:endParaRPr lang="en-US"/>
        </a:p>
      </dgm:t>
    </dgm:pt>
    <dgm:pt modelId="{89F9805F-DA38-47E4-8B59-2BEF5841AB96}">
      <dgm:prSet/>
      <dgm:spPr/>
      <dgm:t>
        <a:bodyPr/>
        <a:lstStyle/>
        <a:p>
          <a:r>
            <a:rPr lang="en-US" b="1" dirty="0"/>
            <a:t>Información sobre quejas y denuncias</a:t>
          </a:r>
          <a:endParaRPr lang="en-US" dirty="0"/>
        </a:p>
      </dgm:t>
    </dgm:pt>
    <dgm:pt modelId="{76A9F126-756D-4A28-8BE7-55797443BA99}" type="parTrans" cxnId="{B716DB44-0131-472D-BE3F-369470009DC2}">
      <dgm:prSet/>
      <dgm:spPr/>
      <dgm:t>
        <a:bodyPr/>
        <a:lstStyle/>
        <a:p>
          <a:endParaRPr lang="en-US"/>
        </a:p>
      </dgm:t>
    </dgm:pt>
    <dgm:pt modelId="{0220AFDF-C049-4147-9EC1-DC8D4FFD9141}" type="sibTrans" cxnId="{B716DB44-0131-472D-BE3F-369470009DC2}">
      <dgm:prSet/>
      <dgm:spPr/>
      <dgm:t>
        <a:bodyPr/>
        <a:lstStyle/>
        <a:p>
          <a:endParaRPr lang="en-US"/>
        </a:p>
      </dgm:t>
    </dgm:pt>
    <dgm:pt modelId="{EB513682-9DED-4CFD-85E3-649919BCEB83}">
      <dgm:prSet/>
      <dgm:spPr/>
      <dgm:t>
        <a:bodyPr/>
        <a:lstStyle/>
        <a:p>
          <a:endParaRPr lang="en-US" dirty="0"/>
        </a:p>
      </dgm:t>
    </dgm:pt>
    <dgm:pt modelId="{ADEDF267-4E22-426F-9825-057A321452A7}" type="parTrans" cxnId="{9284F562-FBFF-4C64-8D24-F484CAFD016F}">
      <dgm:prSet/>
      <dgm:spPr/>
      <dgm:t>
        <a:bodyPr/>
        <a:lstStyle/>
        <a:p>
          <a:endParaRPr lang="es-MX"/>
        </a:p>
      </dgm:t>
    </dgm:pt>
    <dgm:pt modelId="{226C70F8-DA49-40D0-8528-B3029D2FF668}" type="sibTrans" cxnId="{9284F562-FBFF-4C64-8D24-F484CAFD016F}">
      <dgm:prSet/>
      <dgm:spPr/>
      <dgm:t>
        <a:bodyPr/>
        <a:lstStyle/>
        <a:p>
          <a:endParaRPr lang="es-MX"/>
        </a:p>
      </dgm:t>
    </dgm:pt>
    <dgm:pt modelId="{588DC5FC-6316-41F9-A6E1-1DF3087D4100}">
      <dgm:prSet/>
      <dgm:spPr/>
      <dgm:t>
        <a:bodyPr/>
        <a:lstStyle/>
        <a:p>
          <a:r>
            <a:rPr lang="en-US" b="1" dirty="0"/>
            <a:t>PICTS   </a:t>
          </a:r>
          <a:endParaRPr lang="en-US" dirty="0"/>
        </a:p>
      </dgm:t>
    </dgm:pt>
    <dgm:pt modelId="{A672B576-4E34-4802-BEDC-517BD7D4C1D5}" type="parTrans" cxnId="{D9FC145A-0848-47C3-8CDF-B3D44E975AC5}">
      <dgm:prSet/>
      <dgm:spPr/>
      <dgm:t>
        <a:bodyPr/>
        <a:lstStyle/>
        <a:p>
          <a:endParaRPr lang="es-MX"/>
        </a:p>
      </dgm:t>
    </dgm:pt>
    <dgm:pt modelId="{371A3F62-B6F5-45D3-99BE-F85A625F3589}" type="sibTrans" cxnId="{D9FC145A-0848-47C3-8CDF-B3D44E975AC5}">
      <dgm:prSet/>
      <dgm:spPr/>
      <dgm:t>
        <a:bodyPr/>
        <a:lstStyle/>
        <a:p>
          <a:endParaRPr lang="es-MX"/>
        </a:p>
      </dgm:t>
    </dgm:pt>
    <dgm:pt modelId="{F199EA2F-4C33-4128-800F-4718E52ABA71}">
      <dgm:prSet/>
      <dgm:spPr/>
      <dgm:t>
        <a:bodyPr/>
        <a:lstStyle/>
        <a:p>
          <a:r>
            <a:rPr lang="en-US" b="1" dirty="0"/>
            <a:t>FORMATOS DE CONTRALORIA SOCIAL CCS</a:t>
          </a:r>
        </a:p>
      </dgm:t>
    </dgm:pt>
    <dgm:pt modelId="{11A1A3D7-F018-490C-A08C-83EB8BE2C963}" type="parTrans" cxnId="{8815967F-2FEB-4FB2-AAAB-5D78413D8522}">
      <dgm:prSet/>
      <dgm:spPr/>
      <dgm:t>
        <a:bodyPr/>
        <a:lstStyle/>
        <a:p>
          <a:endParaRPr lang="es-MX"/>
        </a:p>
      </dgm:t>
    </dgm:pt>
    <dgm:pt modelId="{280CB904-9790-48E4-A17B-29727BB70C09}" type="sibTrans" cxnId="{8815967F-2FEB-4FB2-AAAB-5D78413D8522}">
      <dgm:prSet/>
      <dgm:spPr/>
      <dgm:t>
        <a:bodyPr/>
        <a:lstStyle/>
        <a:p>
          <a:endParaRPr lang="es-MX"/>
        </a:p>
      </dgm:t>
    </dgm:pt>
    <dgm:pt modelId="{52A9FD4A-4CF9-4ACB-A54A-88CC6A591DE6}" type="pres">
      <dgm:prSet presAssocID="{B3F20482-E27A-4AC9-89EF-70CC5F6D0561}" presName="linear" presStyleCnt="0">
        <dgm:presLayoutVars>
          <dgm:animLvl val="lvl"/>
          <dgm:resizeHandles val="exact"/>
        </dgm:presLayoutVars>
      </dgm:prSet>
      <dgm:spPr/>
    </dgm:pt>
    <dgm:pt modelId="{3A2F561F-AA79-4C6C-8065-BDED7F7FD6B8}" type="pres">
      <dgm:prSet presAssocID="{57B92077-9158-451D-8607-D89F0A25608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8BCD959-3AB9-477A-9BED-56E90A2A4A7D}" type="pres">
      <dgm:prSet presAssocID="{1291127B-E9C5-4028-BF66-0062E67D92F3}" presName="spacer" presStyleCnt="0"/>
      <dgm:spPr/>
    </dgm:pt>
    <dgm:pt modelId="{826B80FD-DC5C-4AF5-B144-21460F2300F5}" type="pres">
      <dgm:prSet presAssocID="{B2C244B8-1607-4028-B1E8-D654B568077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1F113D2-3B53-45FC-BD28-B789C50FD48F}" type="pres">
      <dgm:prSet presAssocID="{9D924FD0-B48E-4865-9EC3-0DD42AA5E88A}" presName="spacer" presStyleCnt="0"/>
      <dgm:spPr/>
    </dgm:pt>
    <dgm:pt modelId="{E8636F2E-AD22-4F28-8ECB-2FD31B6621B4}" type="pres">
      <dgm:prSet presAssocID="{3207A28D-7794-4D20-B5EC-628854937F0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F7DF0B6-4858-47C2-A138-1C6FE2737110}" type="pres">
      <dgm:prSet presAssocID="{3207A28D-7794-4D20-B5EC-628854937F0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5B45E07-7950-4783-8A28-63896AED3415}" type="presOf" srcId="{588DC5FC-6316-41F9-A6E1-1DF3087D4100}" destId="{AF7DF0B6-4858-47C2-A138-1C6FE2737110}" srcOrd="0" destOrd="1" presId="urn:microsoft.com/office/officeart/2005/8/layout/vList2"/>
    <dgm:cxn modelId="{D58E050B-0B1B-4E4D-BB36-00F55D6FF540}" srcId="{B3F20482-E27A-4AC9-89EF-70CC5F6D0561}" destId="{57B92077-9158-451D-8607-D89F0A25608E}" srcOrd="0" destOrd="0" parTransId="{E5EFD959-21AF-4EAE-A921-4A74017122F3}" sibTransId="{1291127B-E9C5-4028-BF66-0062E67D92F3}"/>
    <dgm:cxn modelId="{29851B18-DAA8-4A48-AA18-2D18FB49981D}" type="presOf" srcId="{F199EA2F-4C33-4128-800F-4718E52ABA71}" destId="{AF7DF0B6-4858-47C2-A138-1C6FE2737110}" srcOrd="0" destOrd="2" presId="urn:microsoft.com/office/officeart/2005/8/layout/vList2"/>
    <dgm:cxn modelId="{EFBE861D-750A-46BD-8548-25252B3E0436}" type="presOf" srcId="{57B92077-9158-451D-8607-D89F0A25608E}" destId="{3A2F561F-AA79-4C6C-8065-BDED7F7FD6B8}" srcOrd="0" destOrd="0" presId="urn:microsoft.com/office/officeart/2005/8/layout/vList2"/>
    <dgm:cxn modelId="{B3DCB32F-A705-49BB-B5EF-77B0AD557141}" type="presOf" srcId="{B2C244B8-1607-4028-B1E8-D654B5680773}" destId="{826B80FD-DC5C-4AF5-B144-21460F2300F5}" srcOrd="0" destOrd="0" presId="urn:microsoft.com/office/officeart/2005/8/layout/vList2"/>
    <dgm:cxn modelId="{F8715433-6B2A-484C-B018-344F04FC6AF2}" srcId="{B3F20482-E27A-4AC9-89EF-70CC5F6D0561}" destId="{3207A28D-7794-4D20-B5EC-628854937F09}" srcOrd="2" destOrd="0" parTransId="{58D8F938-D290-47E2-B7BC-C1CB32F1B232}" sibTransId="{33096F1E-534C-4502-AA39-6EB75B67FD95}"/>
    <dgm:cxn modelId="{5DD4145E-2464-47CE-BA05-2AA6BB54D4CA}" type="presOf" srcId="{89F9805F-DA38-47E4-8B59-2BEF5841AB96}" destId="{AF7DF0B6-4858-47C2-A138-1C6FE2737110}" srcOrd="0" destOrd="5" presId="urn:microsoft.com/office/officeart/2005/8/layout/vList2"/>
    <dgm:cxn modelId="{9284F562-FBFF-4C64-8D24-F484CAFD016F}" srcId="{3207A28D-7794-4D20-B5EC-628854937F09}" destId="{EB513682-9DED-4CFD-85E3-649919BCEB83}" srcOrd="3" destOrd="0" parTransId="{ADEDF267-4E22-426F-9825-057A321452A7}" sibTransId="{226C70F8-DA49-40D0-8528-B3029D2FF668}"/>
    <dgm:cxn modelId="{B716DB44-0131-472D-BE3F-369470009DC2}" srcId="{3207A28D-7794-4D20-B5EC-628854937F09}" destId="{89F9805F-DA38-47E4-8B59-2BEF5841AB96}" srcOrd="5" destOrd="0" parTransId="{76A9F126-756D-4A28-8BE7-55797443BA99}" sibTransId="{0220AFDF-C049-4147-9EC1-DC8D4FFD9141}"/>
    <dgm:cxn modelId="{CF9A4B68-403A-4D05-8B68-5F57A094B713}" type="presOf" srcId="{3207A28D-7794-4D20-B5EC-628854937F09}" destId="{E8636F2E-AD22-4F28-8ECB-2FD31B6621B4}" srcOrd="0" destOrd="0" presId="urn:microsoft.com/office/officeart/2005/8/layout/vList2"/>
    <dgm:cxn modelId="{E822AC4D-A7E5-4308-88E3-CA4D98746811}" type="presOf" srcId="{B3F20482-E27A-4AC9-89EF-70CC5F6D0561}" destId="{52A9FD4A-4CF9-4ACB-A54A-88CC6A591DE6}" srcOrd="0" destOrd="0" presId="urn:microsoft.com/office/officeart/2005/8/layout/vList2"/>
    <dgm:cxn modelId="{02F9C670-9AC6-4005-8B82-D0BA1C151172}" srcId="{3207A28D-7794-4D20-B5EC-628854937F09}" destId="{166E7D59-C7EE-498D-A014-A7AB5C1E8CEF}" srcOrd="0" destOrd="0" parTransId="{FE56D5CE-6EF9-4966-8C61-1F2638C33456}" sibTransId="{B2176D96-987F-4EB0-BF9D-FDC84EA5C29D}"/>
    <dgm:cxn modelId="{D9FC145A-0848-47C3-8CDF-B3D44E975AC5}" srcId="{3207A28D-7794-4D20-B5EC-628854937F09}" destId="{588DC5FC-6316-41F9-A6E1-1DF3087D4100}" srcOrd="1" destOrd="0" parTransId="{A672B576-4E34-4802-BEDC-517BD7D4C1D5}" sibTransId="{371A3F62-B6F5-45D3-99BE-F85A625F3589}"/>
    <dgm:cxn modelId="{8815967F-2FEB-4FB2-AAAB-5D78413D8522}" srcId="{3207A28D-7794-4D20-B5EC-628854937F09}" destId="{F199EA2F-4C33-4128-800F-4718E52ABA71}" srcOrd="2" destOrd="0" parTransId="{11A1A3D7-F018-490C-A08C-83EB8BE2C963}" sibTransId="{280CB904-9790-48E4-A17B-29727BB70C09}"/>
    <dgm:cxn modelId="{DC6B179D-D733-47D8-B1F3-6FBA6EEFB6EE}" type="presOf" srcId="{30904818-F50E-40C8-A01F-84D837F8B099}" destId="{AF7DF0B6-4858-47C2-A138-1C6FE2737110}" srcOrd="0" destOrd="4" presId="urn:microsoft.com/office/officeart/2005/8/layout/vList2"/>
    <dgm:cxn modelId="{CA39C9B2-60F3-412B-9D2C-8D9BD09CF736}" type="presOf" srcId="{EB513682-9DED-4CFD-85E3-649919BCEB83}" destId="{AF7DF0B6-4858-47C2-A138-1C6FE2737110}" srcOrd="0" destOrd="3" presId="urn:microsoft.com/office/officeart/2005/8/layout/vList2"/>
    <dgm:cxn modelId="{50FC89C7-91EE-4E3D-966E-876EC0645D55}" srcId="{B3F20482-E27A-4AC9-89EF-70CC5F6D0561}" destId="{B2C244B8-1607-4028-B1E8-D654B5680773}" srcOrd="1" destOrd="0" parTransId="{CDD93BD7-E2C7-462B-B97F-48A70706E379}" sibTransId="{9D924FD0-B48E-4865-9EC3-0DD42AA5E88A}"/>
    <dgm:cxn modelId="{DAD625D0-C5EA-4000-A393-CB1A91EE5844}" type="presOf" srcId="{166E7D59-C7EE-498D-A014-A7AB5C1E8CEF}" destId="{AF7DF0B6-4858-47C2-A138-1C6FE2737110}" srcOrd="0" destOrd="0" presId="urn:microsoft.com/office/officeart/2005/8/layout/vList2"/>
    <dgm:cxn modelId="{D732E2FC-BDBD-4577-993A-729FBB192D35}" srcId="{3207A28D-7794-4D20-B5EC-628854937F09}" destId="{30904818-F50E-40C8-A01F-84D837F8B099}" srcOrd="4" destOrd="0" parTransId="{8554B09D-7E96-4F77-96DA-ECFD6510DCB9}" sibTransId="{9AEB3863-997B-48EB-ABC0-4DDDAE02D554}"/>
    <dgm:cxn modelId="{D17B4D71-9C6A-4BEB-9E19-1D8732F92909}" type="presParOf" srcId="{52A9FD4A-4CF9-4ACB-A54A-88CC6A591DE6}" destId="{3A2F561F-AA79-4C6C-8065-BDED7F7FD6B8}" srcOrd="0" destOrd="0" presId="urn:microsoft.com/office/officeart/2005/8/layout/vList2"/>
    <dgm:cxn modelId="{A50AC27F-58F7-41E3-B88C-E21AC9B5B730}" type="presParOf" srcId="{52A9FD4A-4CF9-4ACB-A54A-88CC6A591DE6}" destId="{18BCD959-3AB9-477A-9BED-56E90A2A4A7D}" srcOrd="1" destOrd="0" presId="urn:microsoft.com/office/officeart/2005/8/layout/vList2"/>
    <dgm:cxn modelId="{D8B97D42-6807-4294-AF0C-99FD68B37B98}" type="presParOf" srcId="{52A9FD4A-4CF9-4ACB-A54A-88CC6A591DE6}" destId="{826B80FD-DC5C-4AF5-B144-21460F2300F5}" srcOrd="2" destOrd="0" presId="urn:microsoft.com/office/officeart/2005/8/layout/vList2"/>
    <dgm:cxn modelId="{7E438A20-651B-4CFF-AFCF-786163F92553}" type="presParOf" srcId="{52A9FD4A-4CF9-4ACB-A54A-88CC6A591DE6}" destId="{E1F113D2-3B53-45FC-BD28-B789C50FD48F}" srcOrd="3" destOrd="0" presId="urn:microsoft.com/office/officeart/2005/8/layout/vList2"/>
    <dgm:cxn modelId="{AE268286-213A-43F4-9E7B-A50058B86322}" type="presParOf" srcId="{52A9FD4A-4CF9-4ACB-A54A-88CC6A591DE6}" destId="{E8636F2E-AD22-4F28-8ECB-2FD31B6621B4}" srcOrd="4" destOrd="0" presId="urn:microsoft.com/office/officeart/2005/8/layout/vList2"/>
    <dgm:cxn modelId="{251057E5-3BB7-49A6-852C-E2574655CBC4}" type="presParOf" srcId="{52A9FD4A-4CF9-4ACB-A54A-88CC6A591DE6}" destId="{AF7DF0B6-4858-47C2-A138-1C6FE273711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BA6431-BB9A-497B-B521-CB6D3AD08C1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84F229-B7DB-4F94-BD98-319A2ED1EEE3}">
      <dgm:prSet/>
      <dgm:spPr/>
      <dgm:t>
        <a:bodyPr/>
        <a:lstStyle/>
        <a:p>
          <a:r>
            <a:rPr lang="es-MX" i="1"/>
            <a:t>¿Qué es la Contraloría social? </a:t>
          </a:r>
          <a:endParaRPr lang="en-US"/>
        </a:p>
      </dgm:t>
    </dgm:pt>
    <dgm:pt modelId="{CD6A5452-41A0-41C6-862A-155FFF9D6FCD}" type="parTrans" cxnId="{A3698654-3A04-43E7-8E1F-4C510E967A35}">
      <dgm:prSet/>
      <dgm:spPr/>
      <dgm:t>
        <a:bodyPr/>
        <a:lstStyle/>
        <a:p>
          <a:endParaRPr lang="en-US"/>
        </a:p>
      </dgm:t>
    </dgm:pt>
    <dgm:pt modelId="{66C132EE-C9F1-4353-AA84-3EC40D937226}" type="sibTrans" cxnId="{A3698654-3A04-43E7-8E1F-4C510E967A35}">
      <dgm:prSet/>
      <dgm:spPr/>
      <dgm:t>
        <a:bodyPr/>
        <a:lstStyle/>
        <a:p>
          <a:endParaRPr lang="en-US"/>
        </a:p>
      </dgm:t>
    </dgm:pt>
    <dgm:pt modelId="{71AA8F0C-AB7B-4607-95AC-C254909C474B}">
      <dgm:prSet/>
      <dgm:spPr/>
      <dgm:t>
        <a:bodyPr/>
        <a:lstStyle/>
        <a:p>
          <a:r>
            <a:rPr lang="es-MX" b="0" dirty="0">
              <a:solidFill>
                <a:schemeClr val="tx1"/>
              </a:solidFill>
              <a:latin typeface="Aptos" panose="020B0004020202020204" pitchFamily="34" charset="0"/>
              <a:cs typeface="Aparajita" panose="020B0502040204020203" pitchFamily="18" charset="0"/>
            </a:rPr>
            <a:t>Conforme al artículo 69 de la Ley General de Desarrollo Social, se define como:</a:t>
          </a:r>
          <a:endParaRPr lang="es-MX" dirty="0">
            <a:solidFill>
              <a:schemeClr val="tx1"/>
            </a:solidFill>
            <a:latin typeface="Montserrat" panose="00000500000000000000" pitchFamily="2" charset="0"/>
          </a:endParaRPr>
        </a:p>
        <a:p>
          <a:r>
            <a:rPr lang="es-MX" dirty="0">
              <a:solidFill>
                <a:schemeClr val="tx1"/>
              </a:solidFill>
            </a:rPr>
            <a:t>El  mecanismo con el que cuenta la población beneficiara de programas federales de desarrollo social, para que participe en la vigilancia del ejercicio de los recursos públicos y en la verificación del cumplimiento de las metas y objetivos a través de los Comités </a:t>
          </a:r>
          <a:r>
            <a:rPr lang="es-MX" dirty="0">
              <a:solidFill>
                <a:schemeClr val="bg1"/>
              </a:solidFill>
            </a:rPr>
            <a:t>de Contraloría Social.</a:t>
          </a:r>
          <a:endParaRPr lang="es-MX" b="0" dirty="0">
            <a:solidFill>
              <a:schemeClr val="tx1"/>
            </a:solidFill>
            <a:latin typeface="Aptos" panose="020B0004020202020204" pitchFamily="34" charset="0"/>
            <a:cs typeface="Aparajita" panose="020B0502040204020203" pitchFamily="18" charset="0"/>
          </a:endParaRPr>
        </a:p>
      </dgm:t>
    </dgm:pt>
    <dgm:pt modelId="{62F70083-58F0-434C-90A2-9CF408204C06}" type="parTrans" cxnId="{4949D7ED-9DB4-47BA-94C3-347972193232}">
      <dgm:prSet/>
      <dgm:spPr/>
      <dgm:t>
        <a:bodyPr/>
        <a:lstStyle/>
        <a:p>
          <a:endParaRPr lang="en-US"/>
        </a:p>
      </dgm:t>
    </dgm:pt>
    <dgm:pt modelId="{FDB5C394-5B6E-46DC-9109-20534D4CEB22}" type="sibTrans" cxnId="{4949D7ED-9DB4-47BA-94C3-347972193232}">
      <dgm:prSet/>
      <dgm:spPr/>
      <dgm:t>
        <a:bodyPr/>
        <a:lstStyle/>
        <a:p>
          <a:endParaRPr lang="en-US"/>
        </a:p>
      </dgm:t>
    </dgm:pt>
    <dgm:pt modelId="{15B5A047-2D60-4A61-B2C7-9FF0976308D6}">
      <dgm:prSet/>
      <dgm:spPr/>
      <dgm:t>
        <a:bodyPr/>
        <a:lstStyle/>
        <a:p>
          <a:r>
            <a:rPr lang="es-MX" b="1" dirty="0">
              <a:solidFill>
                <a:schemeClr val="bg1"/>
              </a:solidFill>
            </a:rPr>
            <a:t>Beneficios:</a:t>
          </a:r>
          <a:r>
            <a:rPr lang="es-MX" dirty="0">
              <a:solidFill>
                <a:schemeClr val="bg1"/>
              </a:solidFill>
            </a:rPr>
            <a:t> Previene posibles irregularidades y desvíos de recursos. Evita la mala calidad de las obras de infraestructura cultural de los apoyos y los servicios. Incrementa la credibilidad en los programas de desarrollo social. Contribuye al desarrollo de procesos de ciudadanización.</a:t>
          </a:r>
          <a:endParaRPr lang="en-US" dirty="0">
            <a:solidFill>
              <a:schemeClr val="bg1"/>
            </a:solidFill>
          </a:endParaRPr>
        </a:p>
      </dgm:t>
    </dgm:pt>
    <dgm:pt modelId="{084C4B8A-E70E-4277-98FC-51822AE3F669}" type="parTrans" cxnId="{C689085E-6182-4F32-94B1-F10348662D1B}">
      <dgm:prSet/>
      <dgm:spPr/>
      <dgm:t>
        <a:bodyPr/>
        <a:lstStyle/>
        <a:p>
          <a:endParaRPr lang="en-US"/>
        </a:p>
      </dgm:t>
    </dgm:pt>
    <dgm:pt modelId="{0ACF78EB-D37A-49EA-A8D3-AD8254071169}" type="sibTrans" cxnId="{C689085E-6182-4F32-94B1-F10348662D1B}">
      <dgm:prSet/>
      <dgm:spPr/>
      <dgm:t>
        <a:bodyPr/>
        <a:lstStyle/>
        <a:p>
          <a:endParaRPr lang="en-US"/>
        </a:p>
      </dgm:t>
    </dgm:pt>
    <dgm:pt modelId="{9339ADA1-21A0-40BC-8736-7E67AB488CBB}" type="pres">
      <dgm:prSet presAssocID="{29BA6431-BB9A-497B-B521-CB6D3AD08C18}" presName="vert0" presStyleCnt="0">
        <dgm:presLayoutVars>
          <dgm:dir/>
          <dgm:animOne val="branch"/>
          <dgm:animLvl val="lvl"/>
        </dgm:presLayoutVars>
      </dgm:prSet>
      <dgm:spPr/>
    </dgm:pt>
    <dgm:pt modelId="{FEBEC1E2-1C44-4D3E-9F4F-E32C3DE466C1}" type="pres">
      <dgm:prSet presAssocID="{E884F229-B7DB-4F94-BD98-319A2ED1EEE3}" presName="thickLine" presStyleLbl="alignNode1" presStyleIdx="0" presStyleCnt="3" custLinFactY="-100000" custLinFactNeighborX="150" custLinFactNeighborY="-113441"/>
      <dgm:spPr/>
    </dgm:pt>
    <dgm:pt modelId="{0DC5D1B7-9803-496D-80B4-A11F9E69DF55}" type="pres">
      <dgm:prSet presAssocID="{E884F229-B7DB-4F94-BD98-319A2ED1EEE3}" presName="horz1" presStyleCnt="0"/>
      <dgm:spPr/>
    </dgm:pt>
    <dgm:pt modelId="{D517F9E0-C893-4949-B3E5-C5E32140CDFF}" type="pres">
      <dgm:prSet presAssocID="{E884F229-B7DB-4F94-BD98-319A2ED1EEE3}" presName="tx1" presStyleLbl="revTx" presStyleIdx="0" presStyleCnt="3"/>
      <dgm:spPr/>
    </dgm:pt>
    <dgm:pt modelId="{41028664-DA54-4671-AD15-801C6131E693}" type="pres">
      <dgm:prSet presAssocID="{E884F229-B7DB-4F94-BD98-319A2ED1EEE3}" presName="vert1" presStyleCnt="0"/>
      <dgm:spPr/>
    </dgm:pt>
    <dgm:pt modelId="{6AD8E0A6-E65F-4863-8814-69A3C414964F}" type="pres">
      <dgm:prSet presAssocID="{71AA8F0C-AB7B-4607-95AC-C254909C474B}" presName="thickLine" presStyleLbl="alignNode1" presStyleIdx="1" presStyleCnt="3"/>
      <dgm:spPr/>
    </dgm:pt>
    <dgm:pt modelId="{293638AD-6BE2-4890-AE05-DB8744BB1B59}" type="pres">
      <dgm:prSet presAssocID="{71AA8F0C-AB7B-4607-95AC-C254909C474B}" presName="horz1" presStyleCnt="0"/>
      <dgm:spPr/>
    </dgm:pt>
    <dgm:pt modelId="{118DA3F0-2A76-4CBF-BA6F-C8285DC2164C}" type="pres">
      <dgm:prSet presAssocID="{71AA8F0C-AB7B-4607-95AC-C254909C474B}" presName="tx1" presStyleLbl="revTx" presStyleIdx="1" presStyleCnt="3"/>
      <dgm:spPr/>
    </dgm:pt>
    <dgm:pt modelId="{E7CC23DF-0216-4AD2-AA61-D8427702B23D}" type="pres">
      <dgm:prSet presAssocID="{71AA8F0C-AB7B-4607-95AC-C254909C474B}" presName="vert1" presStyleCnt="0"/>
      <dgm:spPr/>
    </dgm:pt>
    <dgm:pt modelId="{45BA45BD-D696-499F-8748-B3AF6AAC120D}" type="pres">
      <dgm:prSet presAssocID="{15B5A047-2D60-4A61-B2C7-9FF0976308D6}" presName="thickLine" presStyleLbl="alignNode1" presStyleIdx="2" presStyleCnt="3"/>
      <dgm:spPr/>
    </dgm:pt>
    <dgm:pt modelId="{3D4F4F28-D332-46B7-9F12-6457894CFB00}" type="pres">
      <dgm:prSet presAssocID="{15B5A047-2D60-4A61-B2C7-9FF0976308D6}" presName="horz1" presStyleCnt="0"/>
      <dgm:spPr/>
    </dgm:pt>
    <dgm:pt modelId="{51816FCD-7E74-412D-8FFB-8B3BA6304E7F}" type="pres">
      <dgm:prSet presAssocID="{15B5A047-2D60-4A61-B2C7-9FF0976308D6}" presName="tx1" presStyleLbl="revTx" presStyleIdx="2" presStyleCnt="3"/>
      <dgm:spPr/>
    </dgm:pt>
    <dgm:pt modelId="{BCCC3B07-B57A-433A-B13D-07DBBC7851FA}" type="pres">
      <dgm:prSet presAssocID="{15B5A047-2D60-4A61-B2C7-9FF0976308D6}" presName="vert1" presStyleCnt="0"/>
      <dgm:spPr/>
    </dgm:pt>
  </dgm:ptLst>
  <dgm:cxnLst>
    <dgm:cxn modelId="{44E2500E-D537-42C1-97C6-A090FC86FDF3}" type="presOf" srcId="{29BA6431-BB9A-497B-B521-CB6D3AD08C18}" destId="{9339ADA1-21A0-40BC-8736-7E67AB488CBB}" srcOrd="0" destOrd="0" presId="urn:microsoft.com/office/officeart/2008/layout/LinedList"/>
    <dgm:cxn modelId="{C689085E-6182-4F32-94B1-F10348662D1B}" srcId="{29BA6431-BB9A-497B-B521-CB6D3AD08C18}" destId="{15B5A047-2D60-4A61-B2C7-9FF0976308D6}" srcOrd="2" destOrd="0" parTransId="{084C4B8A-E70E-4277-98FC-51822AE3F669}" sibTransId="{0ACF78EB-D37A-49EA-A8D3-AD8254071169}"/>
    <dgm:cxn modelId="{7B242561-3B1E-4082-8AA8-D43BE76ABE71}" type="presOf" srcId="{71AA8F0C-AB7B-4607-95AC-C254909C474B}" destId="{118DA3F0-2A76-4CBF-BA6F-C8285DC2164C}" srcOrd="0" destOrd="0" presId="urn:microsoft.com/office/officeart/2008/layout/LinedList"/>
    <dgm:cxn modelId="{A3698654-3A04-43E7-8E1F-4C510E967A35}" srcId="{29BA6431-BB9A-497B-B521-CB6D3AD08C18}" destId="{E884F229-B7DB-4F94-BD98-319A2ED1EEE3}" srcOrd="0" destOrd="0" parTransId="{CD6A5452-41A0-41C6-862A-155FFF9D6FCD}" sibTransId="{66C132EE-C9F1-4353-AA84-3EC40D937226}"/>
    <dgm:cxn modelId="{C3BE5AA0-32C3-4D9F-8D17-DD493F2AE423}" type="presOf" srcId="{15B5A047-2D60-4A61-B2C7-9FF0976308D6}" destId="{51816FCD-7E74-412D-8FFB-8B3BA6304E7F}" srcOrd="0" destOrd="0" presId="urn:microsoft.com/office/officeart/2008/layout/LinedList"/>
    <dgm:cxn modelId="{7A58A7AE-B062-4BA6-B8BC-21B32E60BE1B}" type="presOf" srcId="{E884F229-B7DB-4F94-BD98-319A2ED1EEE3}" destId="{D517F9E0-C893-4949-B3E5-C5E32140CDFF}" srcOrd="0" destOrd="0" presId="urn:microsoft.com/office/officeart/2008/layout/LinedList"/>
    <dgm:cxn modelId="{4949D7ED-9DB4-47BA-94C3-347972193232}" srcId="{29BA6431-BB9A-497B-B521-CB6D3AD08C18}" destId="{71AA8F0C-AB7B-4607-95AC-C254909C474B}" srcOrd="1" destOrd="0" parTransId="{62F70083-58F0-434C-90A2-9CF408204C06}" sibTransId="{FDB5C394-5B6E-46DC-9109-20534D4CEB22}"/>
    <dgm:cxn modelId="{88CBD049-FE04-4904-A49E-A5B739F3DC9C}" type="presParOf" srcId="{9339ADA1-21A0-40BC-8736-7E67AB488CBB}" destId="{FEBEC1E2-1C44-4D3E-9F4F-E32C3DE466C1}" srcOrd="0" destOrd="0" presId="urn:microsoft.com/office/officeart/2008/layout/LinedList"/>
    <dgm:cxn modelId="{400CAF16-69CF-4DFB-A58F-7BB809035B78}" type="presParOf" srcId="{9339ADA1-21A0-40BC-8736-7E67AB488CBB}" destId="{0DC5D1B7-9803-496D-80B4-A11F9E69DF55}" srcOrd="1" destOrd="0" presId="urn:microsoft.com/office/officeart/2008/layout/LinedList"/>
    <dgm:cxn modelId="{2D9E47DB-7658-4CE6-95C6-A5205066CACF}" type="presParOf" srcId="{0DC5D1B7-9803-496D-80B4-A11F9E69DF55}" destId="{D517F9E0-C893-4949-B3E5-C5E32140CDFF}" srcOrd="0" destOrd="0" presId="urn:microsoft.com/office/officeart/2008/layout/LinedList"/>
    <dgm:cxn modelId="{875C3172-0A7B-4578-BE11-9AD9BFE96743}" type="presParOf" srcId="{0DC5D1B7-9803-496D-80B4-A11F9E69DF55}" destId="{41028664-DA54-4671-AD15-801C6131E693}" srcOrd="1" destOrd="0" presId="urn:microsoft.com/office/officeart/2008/layout/LinedList"/>
    <dgm:cxn modelId="{4E86D08D-DF3B-4E11-BD4F-7B7E2096C955}" type="presParOf" srcId="{9339ADA1-21A0-40BC-8736-7E67AB488CBB}" destId="{6AD8E0A6-E65F-4863-8814-69A3C414964F}" srcOrd="2" destOrd="0" presId="urn:microsoft.com/office/officeart/2008/layout/LinedList"/>
    <dgm:cxn modelId="{C948F581-7CB5-4923-9AA1-FA27D6373AF4}" type="presParOf" srcId="{9339ADA1-21A0-40BC-8736-7E67AB488CBB}" destId="{293638AD-6BE2-4890-AE05-DB8744BB1B59}" srcOrd="3" destOrd="0" presId="urn:microsoft.com/office/officeart/2008/layout/LinedList"/>
    <dgm:cxn modelId="{02765C97-791B-405B-B045-BF6EBCBBE38B}" type="presParOf" srcId="{293638AD-6BE2-4890-AE05-DB8744BB1B59}" destId="{118DA3F0-2A76-4CBF-BA6F-C8285DC2164C}" srcOrd="0" destOrd="0" presId="urn:microsoft.com/office/officeart/2008/layout/LinedList"/>
    <dgm:cxn modelId="{7CC94507-6028-4448-836B-D364B4C4F5B5}" type="presParOf" srcId="{293638AD-6BE2-4890-AE05-DB8744BB1B59}" destId="{E7CC23DF-0216-4AD2-AA61-D8427702B23D}" srcOrd="1" destOrd="0" presId="urn:microsoft.com/office/officeart/2008/layout/LinedList"/>
    <dgm:cxn modelId="{34A7CF96-80EA-4673-A71B-EC35B7CBD33F}" type="presParOf" srcId="{9339ADA1-21A0-40BC-8736-7E67AB488CBB}" destId="{45BA45BD-D696-499F-8748-B3AF6AAC120D}" srcOrd="4" destOrd="0" presId="urn:microsoft.com/office/officeart/2008/layout/LinedList"/>
    <dgm:cxn modelId="{E7499006-0843-41FC-9A4B-76F080A5ED69}" type="presParOf" srcId="{9339ADA1-21A0-40BC-8736-7E67AB488CBB}" destId="{3D4F4F28-D332-46B7-9F12-6457894CFB00}" srcOrd="5" destOrd="0" presId="urn:microsoft.com/office/officeart/2008/layout/LinedList"/>
    <dgm:cxn modelId="{82B9177A-22A5-460A-94A4-3105D11D605A}" type="presParOf" srcId="{3D4F4F28-D332-46B7-9F12-6457894CFB00}" destId="{51816FCD-7E74-412D-8FFB-8B3BA6304E7F}" srcOrd="0" destOrd="0" presId="urn:microsoft.com/office/officeart/2008/layout/LinedList"/>
    <dgm:cxn modelId="{064F1B60-F901-417B-8494-E00E7E1D0B47}" type="presParOf" srcId="{3D4F4F28-D332-46B7-9F12-6457894CFB00}" destId="{BCCC3B07-B57A-433A-B13D-07DBBC7851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03C87C-DCA1-409F-AB3B-678BD372DEB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BD8A14F-83A7-40A0-9608-3EDC0951DE65}">
      <dgm:prSet/>
      <dgm:spPr/>
      <dgm:t>
        <a:bodyPr/>
        <a:lstStyle/>
        <a:p>
          <a:r>
            <a:rPr lang="es-MX" b="1"/>
            <a:t>¿Quién integra el comité de la C. S.? </a:t>
          </a:r>
          <a:endParaRPr lang="en-US"/>
        </a:p>
      </dgm:t>
    </dgm:pt>
    <dgm:pt modelId="{6442DAF7-FEB1-4CE0-9F11-FBE22A61FC50}" type="parTrans" cxnId="{CF508A70-B0E9-4472-924F-8F7D8FA14453}">
      <dgm:prSet/>
      <dgm:spPr/>
      <dgm:t>
        <a:bodyPr/>
        <a:lstStyle/>
        <a:p>
          <a:endParaRPr lang="en-US"/>
        </a:p>
      </dgm:t>
    </dgm:pt>
    <dgm:pt modelId="{747CE204-EB64-47D7-93B8-2DFD6FED1A65}" type="sibTrans" cxnId="{CF508A70-B0E9-4472-924F-8F7D8FA14453}">
      <dgm:prSet/>
      <dgm:spPr/>
      <dgm:t>
        <a:bodyPr/>
        <a:lstStyle/>
        <a:p>
          <a:endParaRPr lang="en-US"/>
        </a:p>
      </dgm:t>
    </dgm:pt>
    <dgm:pt modelId="{204C426C-2A73-44A0-B3AA-A42FEAB098E9}">
      <dgm:prSet/>
      <dgm:spPr/>
      <dgm:t>
        <a:bodyPr/>
        <a:lstStyle/>
        <a:p>
          <a:r>
            <a:rPr lang="es-MX"/>
            <a:t>Los beneficiarios del programa; son los Profesores de Tiempo Completo.  </a:t>
          </a:r>
          <a:endParaRPr lang="en-US"/>
        </a:p>
      </dgm:t>
    </dgm:pt>
    <dgm:pt modelId="{CEDCBFBE-EB56-42AE-8F72-7A75A5877878}" type="parTrans" cxnId="{C70C6659-1B71-461D-8EC8-87C94239B500}">
      <dgm:prSet/>
      <dgm:spPr/>
      <dgm:t>
        <a:bodyPr/>
        <a:lstStyle/>
        <a:p>
          <a:endParaRPr lang="en-US"/>
        </a:p>
      </dgm:t>
    </dgm:pt>
    <dgm:pt modelId="{1B6B9B63-A77A-44A5-A0C6-054D363D19C8}" type="sibTrans" cxnId="{C70C6659-1B71-461D-8EC8-87C94239B500}">
      <dgm:prSet/>
      <dgm:spPr/>
      <dgm:t>
        <a:bodyPr/>
        <a:lstStyle/>
        <a:p>
          <a:endParaRPr lang="en-US"/>
        </a:p>
      </dgm:t>
    </dgm:pt>
    <dgm:pt modelId="{DD4C161B-C670-4D94-B4AC-DD62EF481A5C}">
      <dgm:prSet/>
      <dgm:spPr/>
      <dgm:t>
        <a:bodyPr/>
        <a:lstStyle/>
        <a:p>
          <a:r>
            <a:rPr lang="es-MX" b="1"/>
            <a:t>¿Cuántos integrantes son en el Comité?</a:t>
          </a:r>
          <a:endParaRPr lang="en-US"/>
        </a:p>
      </dgm:t>
    </dgm:pt>
    <dgm:pt modelId="{661C916E-701D-463F-8AF1-7C71C37EBB46}" type="parTrans" cxnId="{0FCE00FD-FE61-4825-A1E8-9439B85BEFAA}">
      <dgm:prSet/>
      <dgm:spPr/>
      <dgm:t>
        <a:bodyPr/>
        <a:lstStyle/>
        <a:p>
          <a:endParaRPr lang="en-US"/>
        </a:p>
      </dgm:t>
    </dgm:pt>
    <dgm:pt modelId="{0133808A-0243-4462-B09E-2B6ED7B98001}" type="sibTrans" cxnId="{0FCE00FD-FE61-4825-A1E8-9439B85BEFAA}">
      <dgm:prSet/>
      <dgm:spPr/>
      <dgm:t>
        <a:bodyPr/>
        <a:lstStyle/>
        <a:p>
          <a:endParaRPr lang="en-US"/>
        </a:p>
      </dgm:t>
    </dgm:pt>
    <dgm:pt modelId="{12B7CF71-B038-4C11-8514-056A5DD70143}">
      <dgm:prSet/>
      <dgm:spPr/>
      <dgm:t>
        <a:bodyPr/>
        <a:lstStyle/>
        <a:p>
          <a:r>
            <a:rPr lang="es-MX"/>
            <a:t>El mínimo de integrantes es uno y el máximo abierto. El número de mujeres y hombres deberá ser equilibrado.</a:t>
          </a:r>
          <a:endParaRPr lang="en-US"/>
        </a:p>
      </dgm:t>
    </dgm:pt>
    <dgm:pt modelId="{D8D07ECA-8834-4AD7-B25C-7E08FCA55F27}" type="parTrans" cxnId="{E938B114-0321-4414-9777-B309B10A7672}">
      <dgm:prSet/>
      <dgm:spPr/>
      <dgm:t>
        <a:bodyPr/>
        <a:lstStyle/>
        <a:p>
          <a:endParaRPr lang="en-US"/>
        </a:p>
      </dgm:t>
    </dgm:pt>
    <dgm:pt modelId="{FF3D2211-6F78-4733-A9A6-3C38A1BB7057}" type="sibTrans" cxnId="{E938B114-0321-4414-9777-B309B10A7672}">
      <dgm:prSet/>
      <dgm:spPr/>
      <dgm:t>
        <a:bodyPr/>
        <a:lstStyle/>
        <a:p>
          <a:endParaRPr lang="en-US"/>
        </a:p>
      </dgm:t>
    </dgm:pt>
    <dgm:pt modelId="{DC8E82EE-A0CE-4509-BB97-8CEA702E5139}">
      <dgm:prSet/>
      <dgm:spPr/>
      <dgm:t>
        <a:bodyPr/>
        <a:lstStyle/>
        <a:p>
          <a:r>
            <a:rPr lang="es-MX" b="1"/>
            <a:t>¿Cuántos comités de C. S. serán? </a:t>
          </a:r>
          <a:endParaRPr lang="en-US"/>
        </a:p>
      </dgm:t>
    </dgm:pt>
    <dgm:pt modelId="{FAF61DCC-FAA7-4ED9-8097-36F935A2076D}" type="parTrans" cxnId="{35444656-88B9-428D-8CB1-CFA2B2110AFB}">
      <dgm:prSet/>
      <dgm:spPr/>
      <dgm:t>
        <a:bodyPr/>
        <a:lstStyle/>
        <a:p>
          <a:endParaRPr lang="en-US"/>
        </a:p>
      </dgm:t>
    </dgm:pt>
    <dgm:pt modelId="{FEA73420-CFFD-4D38-A65B-A84557BFC9B3}" type="sibTrans" cxnId="{35444656-88B9-428D-8CB1-CFA2B2110AFB}">
      <dgm:prSet/>
      <dgm:spPr/>
      <dgm:t>
        <a:bodyPr/>
        <a:lstStyle/>
        <a:p>
          <a:endParaRPr lang="en-US"/>
        </a:p>
      </dgm:t>
    </dgm:pt>
    <dgm:pt modelId="{D81ABB85-EA4A-4CDE-AB30-DFF05EB9C379}">
      <dgm:prSet/>
      <dgm:spPr/>
      <dgm:t>
        <a:bodyPr/>
        <a:lstStyle/>
        <a:p>
          <a:r>
            <a:rPr lang="es-MX"/>
            <a:t>De preferencia uno por el programa.</a:t>
          </a:r>
          <a:endParaRPr lang="en-US"/>
        </a:p>
      </dgm:t>
    </dgm:pt>
    <dgm:pt modelId="{75036A2B-0AFE-45AC-81B3-BE3C4C4D3663}" type="parTrans" cxnId="{A9D01416-6710-4D82-8276-3F582D86C074}">
      <dgm:prSet/>
      <dgm:spPr/>
      <dgm:t>
        <a:bodyPr/>
        <a:lstStyle/>
        <a:p>
          <a:endParaRPr lang="en-US"/>
        </a:p>
      </dgm:t>
    </dgm:pt>
    <dgm:pt modelId="{4340C147-1CC9-43E4-A4E2-7AF8227BDDDB}" type="sibTrans" cxnId="{A9D01416-6710-4D82-8276-3F582D86C074}">
      <dgm:prSet/>
      <dgm:spPr/>
      <dgm:t>
        <a:bodyPr/>
        <a:lstStyle/>
        <a:p>
          <a:endParaRPr lang="en-US"/>
        </a:p>
      </dgm:t>
    </dgm:pt>
    <dgm:pt modelId="{BD24EC74-1D8D-4CDF-AB6A-219C04635101}" type="pres">
      <dgm:prSet presAssocID="{3203C87C-DCA1-409F-AB3B-678BD372DEB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F12B0D-25E8-4252-AA5E-9FD060F2663A}" type="pres">
      <dgm:prSet presAssocID="{DBD8A14F-83A7-40A0-9608-3EDC0951DE65}" presName="hierRoot1" presStyleCnt="0"/>
      <dgm:spPr/>
    </dgm:pt>
    <dgm:pt modelId="{EBD99C64-EAB4-4559-BFFB-F786C457F748}" type="pres">
      <dgm:prSet presAssocID="{DBD8A14F-83A7-40A0-9608-3EDC0951DE65}" presName="composite" presStyleCnt="0"/>
      <dgm:spPr/>
    </dgm:pt>
    <dgm:pt modelId="{AF374B7F-2C8A-40CF-8D33-08B76C4E1911}" type="pres">
      <dgm:prSet presAssocID="{DBD8A14F-83A7-40A0-9608-3EDC0951DE65}" presName="background" presStyleLbl="node0" presStyleIdx="0" presStyleCnt="6"/>
      <dgm:spPr/>
    </dgm:pt>
    <dgm:pt modelId="{78034B02-F367-4BDD-8264-0DC8FE989B0A}" type="pres">
      <dgm:prSet presAssocID="{DBD8A14F-83A7-40A0-9608-3EDC0951DE65}" presName="text" presStyleLbl="fgAcc0" presStyleIdx="0" presStyleCnt="6">
        <dgm:presLayoutVars>
          <dgm:chPref val="3"/>
        </dgm:presLayoutVars>
      </dgm:prSet>
      <dgm:spPr/>
    </dgm:pt>
    <dgm:pt modelId="{54BBFF9B-F131-4F4B-84D5-971FDA0EAC2C}" type="pres">
      <dgm:prSet presAssocID="{DBD8A14F-83A7-40A0-9608-3EDC0951DE65}" presName="hierChild2" presStyleCnt="0"/>
      <dgm:spPr/>
    </dgm:pt>
    <dgm:pt modelId="{E29FC138-F79E-478E-BB05-37F3352EDE60}" type="pres">
      <dgm:prSet presAssocID="{204C426C-2A73-44A0-B3AA-A42FEAB098E9}" presName="hierRoot1" presStyleCnt="0"/>
      <dgm:spPr/>
    </dgm:pt>
    <dgm:pt modelId="{8927E164-E937-4557-A8FA-013C4C7C5BB1}" type="pres">
      <dgm:prSet presAssocID="{204C426C-2A73-44A0-B3AA-A42FEAB098E9}" presName="composite" presStyleCnt="0"/>
      <dgm:spPr/>
    </dgm:pt>
    <dgm:pt modelId="{3520EE39-B346-4B20-9B5D-916AF724CDF5}" type="pres">
      <dgm:prSet presAssocID="{204C426C-2A73-44A0-B3AA-A42FEAB098E9}" presName="background" presStyleLbl="node0" presStyleIdx="1" presStyleCnt="6"/>
      <dgm:spPr/>
    </dgm:pt>
    <dgm:pt modelId="{6DD46B44-BF1B-4360-9CE8-71B171C5BB33}" type="pres">
      <dgm:prSet presAssocID="{204C426C-2A73-44A0-B3AA-A42FEAB098E9}" presName="text" presStyleLbl="fgAcc0" presStyleIdx="1" presStyleCnt="6">
        <dgm:presLayoutVars>
          <dgm:chPref val="3"/>
        </dgm:presLayoutVars>
      </dgm:prSet>
      <dgm:spPr/>
    </dgm:pt>
    <dgm:pt modelId="{FE1611E5-6601-42D0-B4C1-C13B053B158D}" type="pres">
      <dgm:prSet presAssocID="{204C426C-2A73-44A0-B3AA-A42FEAB098E9}" presName="hierChild2" presStyleCnt="0"/>
      <dgm:spPr/>
    </dgm:pt>
    <dgm:pt modelId="{EF092AA7-CE6F-4485-80AB-9976AA6348C1}" type="pres">
      <dgm:prSet presAssocID="{DD4C161B-C670-4D94-B4AC-DD62EF481A5C}" presName="hierRoot1" presStyleCnt="0"/>
      <dgm:spPr/>
    </dgm:pt>
    <dgm:pt modelId="{1F44A953-E3FC-4BEC-8470-AAF49C4ACD93}" type="pres">
      <dgm:prSet presAssocID="{DD4C161B-C670-4D94-B4AC-DD62EF481A5C}" presName="composite" presStyleCnt="0"/>
      <dgm:spPr/>
    </dgm:pt>
    <dgm:pt modelId="{EB51DDE1-F090-472D-96B2-D865A74C4A06}" type="pres">
      <dgm:prSet presAssocID="{DD4C161B-C670-4D94-B4AC-DD62EF481A5C}" presName="background" presStyleLbl="node0" presStyleIdx="2" presStyleCnt="6"/>
      <dgm:spPr/>
    </dgm:pt>
    <dgm:pt modelId="{7B7B7666-1DFE-4A87-B1C0-51A2A29F29AA}" type="pres">
      <dgm:prSet presAssocID="{DD4C161B-C670-4D94-B4AC-DD62EF481A5C}" presName="text" presStyleLbl="fgAcc0" presStyleIdx="2" presStyleCnt="6">
        <dgm:presLayoutVars>
          <dgm:chPref val="3"/>
        </dgm:presLayoutVars>
      </dgm:prSet>
      <dgm:spPr/>
    </dgm:pt>
    <dgm:pt modelId="{1C58D4CF-2334-441C-A45D-67BA7DA95504}" type="pres">
      <dgm:prSet presAssocID="{DD4C161B-C670-4D94-B4AC-DD62EF481A5C}" presName="hierChild2" presStyleCnt="0"/>
      <dgm:spPr/>
    </dgm:pt>
    <dgm:pt modelId="{09EF352B-424D-4323-B294-94CA8F56F0EB}" type="pres">
      <dgm:prSet presAssocID="{12B7CF71-B038-4C11-8514-056A5DD70143}" presName="hierRoot1" presStyleCnt="0"/>
      <dgm:spPr/>
    </dgm:pt>
    <dgm:pt modelId="{FD8B9EF7-532C-4C5C-9842-F97605325507}" type="pres">
      <dgm:prSet presAssocID="{12B7CF71-B038-4C11-8514-056A5DD70143}" presName="composite" presStyleCnt="0"/>
      <dgm:spPr/>
    </dgm:pt>
    <dgm:pt modelId="{A5840BF2-83F7-4B91-BF22-18E60D12BE69}" type="pres">
      <dgm:prSet presAssocID="{12B7CF71-B038-4C11-8514-056A5DD70143}" presName="background" presStyleLbl="node0" presStyleIdx="3" presStyleCnt="6"/>
      <dgm:spPr/>
    </dgm:pt>
    <dgm:pt modelId="{14EB34BA-9108-4F3C-899E-259A75F5B390}" type="pres">
      <dgm:prSet presAssocID="{12B7CF71-B038-4C11-8514-056A5DD70143}" presName="text" presStyleLbl="fgAcc0" presStyleIdx="3" presStyleCnt="6">
        <dgm:presLayoutVars>
          <dgm:chPref val="3"/>
        </dgm:presLayoutVars>
      </dgm:prSet>
      <dgm:spPr/>
    </dgm:pt>
    <dgm:pt modelId="{6C77A900-BF18-488B-A181-A85D9212B77E}" type="pres">
      <dgm:prSet presAssocID="{12B7CF71-B038-4C11-8514-056A5DD70143}" presName="hierChild2" presStyleCnt="0"/>
      <dgm:spPr/>
    </dgm:pt>
    <dgm:pt modelId="{F0580077-3207-4A22-B912-E657F782B410}" type="pres">
      <dgm:prSet presAssocID="{DC8E82EE-A0CE-4509-BB97-8CEA702E5139}" presName="hierRoot1" presStyleCnt="0"/>
      <dgm:spPr/>
    </dgm:pt>
    <dgm:pt modelId="{F8F434C5-14C5-4D68-B78E-5BFF3DE3E5E5}" type="pres">
      <dgm:prSet presAssocID="{DC8E82EE-A0CE-4509-BB97-8CEA702E5139}" presName="composite" presStyleCnt="0"/>
      <dgm:spPr/>
    </dgm:pt>
    <dgm:pt modelId="{7CE36C7C-F939-457B-B3BB-FA3A61D35CE5}" type="pres">
      <dgm:prSet presAssocID="{DC8E82EE-A0CE-4509-BB97-8CEA702E5139}" presName="background" presStyleLbl="node0" presStyleIdx="4" presStyleCnt="6"/>
      <dgm:spPr/>
    </dgm:pt>
    <dgm:pt modelId="{F9A75824-69A4-4255-8375-AA3440DFF818}" type="pres">
      <dgm:prSet presAssocID="{DC8E82EE-A0CE-4509-BB97-8CEA702E5139}" presName="text" presStyleLbl="fgAcc0" presStyleIdx="4" presStyleCnt="6">
        <dgm:presLayoutVars>
          <dgm:chPref val="3"/>
        </dgm:presLayoutVars>
      </dgm:prSet>
      <dgm:spPr/>
    </dgm:pt>
    <dgm:pt modelId="{2E84F031-C3E9-445C-9327-9179F1F1F998}" type="pres">
      <dgm:prSet presAssocID="{DC8E82EE-A0CE-4509-BB97-8CEA702E5139}" presName="hierChild2" presStyleCnt="0"/>
      <dgm:spPr/>
    </dgm:pt>
    <dgm:pt modelId="{246985BA-7334-4D25-87B4-9E6D88F5CE3A}" type="pres">
      <dgm:prSet presAssocID="{D81ABB85-EA4A-4CDE-AB30-DFF05EB9C379}" presName="hierRoot1" presStyleCnt="0"/>
      <dgm:spPr/>
    </dgm:pt>
    <dgm:pt modelId="{68911223-CFD0-474C-9FB2-BB7F21993AEE}" type="pres">
      <dgm:prSet presAssocID="{D81ABB85-EA4A-4CDE-AB30-DFF05EB9C379}" presName="composite" presStyleCnt="0"/>
      <dgm:spPr/>
    </dgm:pt>
    <dgm:pt modelId="{4E9338BA-BF21-4451-8492-F4D4BA7EC691}" type="pres">
      <dgm:prSet presAssocID="{D81ABB85-EA4A-4CDE-AB30-DFF05EB9C379}" presName="background" presStyleLbl="node0" presStyleIdx="5" presStyleCnt="6"/>
      <dgm:spPr/>
    </dgm:pt>
    <dgm:pt modelId="{75F20D8F-F967-4D77-BA2F-31962A29B043}" type="pres">
      <dgm:prSet presAssocID="{D81ABB85-EA4A-4CDE-AB30-DFF05EB9C379}" presName="text" presStyleLbl="fgAcc0" presStyleIdx="5" presStyleCnt="6">
        <dgm:presLayoutVars>
          <dgm:chPref val="3"/>
        </dgm:presLayoutVars>
      </dgm:prSet>
      <dgm:spPr/>
    </dgm:pt>
    <dgm:pt modelId="{FBDDEBA9-12ED-4519-BBF1-5CD6D9EDDFB2}" type="pres">
      <dgm:prSet presAssocID="{D81ABB85-EA4A-4CDE-AB30-DFF05EB9C379}" presName="hierChild2" presStyleCnt="0"/>
      <dgm:spPr/>
    </dgm:pt>
  </dgm:ptLst>
  <dgm:cxnLst>
    <dgm:cxn modelId="{EB5E910F-9102-4880-9A64-CDCCC4807FB8}" type="presOf" srcId="{D81ABB85-EA4A-4CDE-AB30-DFF05EB9C379}" destId="{75F20D8F-F967-4D77-BA2F-31962A29B043}" srcOrd="0" destOrd="0" presId="urn:microsoft.com/office/officeart/2005/8/layout/hierarchy1"/>
    <dgm:cxn modelId="{E938B114-0321-4414-9777-B309B10A7672}" srcId="{3203C87C-DCA1-409F-AB3B-678BD372DEB5}" destId="{12B7CF71-B038-4C11-8514-056A5DD70143}" srcOrd="3" destOrd="0" parTransId="{D8D07ECA-8834-4AD7-B25C-7E08FCA55F27}" sibTransId="{FF3D2211-6F78-4733-A9A6-3C38A1BB7057}"/>
    <dgm:cxn modelId="{A9D01416-6710-4D82-8276-3F582D86C074}" srcId="{3203C87C-DCA1-409F-AB3B-678BD372DEB5}" destId="{D81ABB85-EA4A-4CDE-AB30-DFF05EB9C379}" srcOrd="5" destOrd="0" parTransId="{75036A2B-0AFE-45AC-81B3-BE3C4C4D3663}" sibTransId="{4340C147-1CC9-43E4-A4E2-7AF8227BDDDB}"/>
    <dgm:cxn modelId="{CF508A70-B0E9-4472-924F-8F7D8FA14453}" srcId="{3203C87C-DCA1-409F-AB3B-678BD372DEB5}" destId="{DBD8A14F-83A7-40A0-9608-3EDC0951DE65}" srcOrd="0" destOrd="0" parTransId="{6442DAF7-FEB1-4CE0-9F11-FBE22A61FC50}" sibTransId="{747CE204-EB64-47D7-93B8-2DFD6FED1A65}"/>
    <dgm:cxn modelId="{35444656-88B9-428D-8CB1-CFA2B2110AFB}" srcId="{3203C87C-DCA1-409F-AB3B-678BD372DEB5}" destId="{DC8E82EE-A0CE-4509-BB97-8CEA702E5139}" srcOrd="4" destOrd="0" parTransId="{FAF61DCC-FAA7-4ED9-8097-36F935A2076D}" sibTransId="{FEA73420-CFFD-4D38-A65B-A84557BFC9B3}"/>
    <dgm:cxn modelId="{C70C6659-1B71-461D-8EC8-87C94239B500}" srcId="{3203C87C-DCA1-409F-AB3B-678BD372DEB5}" destId="{204C426C-2A73-44A0-B3AA-A42FEAB098E9}" srcOrd="1" destOrd="0" parTransId="{CEDCBFBE-EB56-42AE-8F72-7A75A5877878}" sibTransId="{1B6B9B63-A77A-44A5-A0C6-054D363D19C8}"/>
    <dgm:cxn modelId="{8736E189-4EB5-41AB-83CC-91A07EF9D416}" type="presOf" srcId="{12B7CF71-B038-4C11-8514-056A5DD70143}" destId="{14EB34BA-9108-4F3C-899E-259A75F5B390}" srcOrd="0" destOrd="0" presId="urn:microsoft.com/office/officeart/2005/8/layout/hierarchy1"/>
    <dgm:cxn modelId="{CD90FC8F-45A3-4C8D-8169-1A1F30610153}" type="presOf" srcId="{204C426C-2A73-44A0-B3AA-A42FEAB098E9}" destId="{6DD46B44-BF1B-4360-9CE8-71B171C5BB33}" srcOrd="0" destOrd="0" presId="urn:microsoft.com/office/officeart/2005/8/layout/hierarchy1"/>
    <dgm:cxn modelId="{E8589A91-C464-47B4-91A6-7FCE41474FD1}" type="presOf" srcId="{DC8E82EE-A0CE-4509-BB97-8CEA702E5139}" destId="{F9A75824-69A4-4255-8375-AA3440DFF818}" srcOrd="0" destOrd="0" presId="urn:microsoft.com/office/officeart/2005/8/layout/hierarchy1"/>
    <dgm:cxn modelId="{8E93099D-7982-43F4-BD15-6E98D8FDE5D6}" type="presOf" srcId="{DBD8A14F-83A7-40A0-9608-3EDC0951DE65}" destId="{78034B02-F367-4BDD-8264-0DC8FE989B0A}" srcOrd="0" destOrd="0" presId="urn:microsoft.com/office/officeart/2005/8/layout/hierarchy1"/>
    <dgm:cxn modelId="{D21ACDA3-BDD3-4723-89B3-4AD7E474DA8B}" type="presOf" srcId="{3203C87C-DCA1-409F-AB3B-678BD372DEB5}" destId="{BD24EC74-1D8D-4CDF-AB6A-219C04635101}" srcOrd="0" destOrd="0" presId="urn:microsoft.com/office/officeart/2005/8/layout/hierarchy1"/>
    <dgm:cxn modelId="{210D59BF-B4FE-4878-A97E-53AA41D11306}" type="presOf" srcId="{DD4C161B-C670-4D94-B4AC-DD62EF481A5C}" destId="{7B7B7666-1DFE-4A87-B1C0-51A2A29F29AA}" srcOrd="0" destOrd="0" presId="urn:microsoft.com/office/officeart/2005/8/layout/hierarchy1"/>
    <dgm:cxn modelId="{0FCE00FD-FE61-4825-A1E8-9439B85BEFAA}" srcId="{3203C87C-DCA1-409F-AB3B-678BD372DEB5}" destId="{DD4C161B-C670-4D94-B4AC-DD62EF481A5C}" srcOrd="2" destOrd="0" parTransId="{661C916E-701D-463F-8AF1-7C71C37EBB46}" sibTransId="{0133808A-0243-4462-B09E-2B6ED7B98001}"/>
    <dgm:cxn modelId="{4A40D105-E4B2-4D18-94E2-5F0661D0F2CB}" type="presParOf" srcId="{BD24EC74-1D8D-4CDF-AB6A-219C04635101}" destId="{69F12B0D-25E8-4252-AA5E-9FD060F2663A}" srcOrd="0" destOrd="0" presId="urn:microsoft.com/office/officeart/2005/8/layout/hierarchy1"/>
    <dgm:cxn modelId="{7CF98861-E3A5-4466-B04F-91A55CABEE5B}" type="presParOf" srcId="{69F12B0D-25E8-4252-AA5E-9FD060F2663A}" destId="{EBD99C64-EAB4-4559-BFFB-F786C457F748}" srcOrd="0" destOrd="0" presId="urn:microsoft.com/office/officeart/2005/8/layout/hierarchy1"/>
    <dgm:cxn modelId="{C0DB5C9E-8A87-451E-B6BF-6CD3F77A8C84}" type="presParOf" srcId="{EBD99C64-EAB4-4559-BFFB-F786C457F748}" destId="{AF374B7F-2C8A-40CF-8D33-08B76C4E1911}" srcOrd="0" destOrd="0" presId="urn:microsoft.com/office/officeart/2005/8/layout/hierarchy1"/>
    <dgm:cxn modelId="{72AB69D9-F0B1-4361-B285-392FC0FF6003}" type="presParOf" srcId="{EBD99C64-EAB4-4559-BFFB-F786C457F748}" destId="{78034B02-F367-4BDD-8264-0DC8FE989B0A}" srcOrd="1" destOrd="0" presId="urn:microsoft.com/office/officeart/2005/8/layout/hierarchy1"/>
    <dgm:cxn modelId="{27745C14-F0CC-4733-9F2F-A256B193F73C}" type="presParOf" srcId="{69F12B0D-25E8-4252-AA5E-9FD060F2663A}" destId="{54BBFF9B-F131-4F4B-84D5-971FDA0EAC2C}" srcOrd="1" destOrd="0" presId="urn:microsoft.com/office/officeart/2005/8/layout/hierarchy1"/>
    <dgm:cxn modelId="{3E6CAB4D-89B4-4238-B96F-9E5A26B75B7C}" type="presParOf" srcId="{BD24EC74-1D8D-4CDF-AB6A-219C04635101}" destId="{E29FC138-F79E-478E-BB05-37F3352EDE60}" srcOrd="1" destOrd="0" presId="urn:microsoft.com/office/officeart/2005/8/layout/hierarchy1"/>
    <dgm:cxn modelId="{93A7C17D-2639-4DF5-A86F-C47611B599DA}" type="presParOf" srcId="{E29FC138-F79E-478E-BB05-37F3352EDE60}" destId="{8927E164-E937-4557-A8FA-013C4C7C5BB1}" srcOrd="0" destOrd="0" presId="urn:microsoft.com/office/officeart/2005/8/layout/hierarchy1"/>
    <dgm:cxn modelId="{473574AB-4EE3-40C8-B036-70AAC52501BA}" type="presParOf" srcId="{8927E164-E937-4557-A8FA-013C4C7C5BB1}" destId="{3520EE39-B346-4B20-9B5D-916AF724CDF5}" srcOrd="0" destOrd="0" presId="urn:microsoft.com/office/officeart/2005/8/layout/hierarchy1"/>
    <dgm:cxn modelId="{802E3CBC-594B-4B38-B21B-1F5846E7E6E9}" type="presParOf" srcId="{8927E164-E937-4557-A8FA-013C4C7C5BB1}" destId="{6DD46B44-BF1B-4360-9CE8-71B171C5BB33}" srcOrd="1" destOrd="0" presId="urn:microsoft.com/office/officeart/2005/8/layout/hierarchy1"/>
    <dgm:cxn modelId="{7770F8F5-8B00-4126-8359-C26489A4B307}" type="presParOf" srcId="{E29FC138-F79E-478E-BB05-37F3352EDE60}" destId="{FE1611E5-6601-42D0-B4C1-C13B053B158D}" srcOrd="1" destOrd="0" presId="urn:microsoft.com/office/officeart/2005/8/layout/hierarchy1"/>
    <dgm:cxn modelId="{B9426638-5CF5-409C-ACE2-B90CC4854AFF}" type="presParOf" srcId="{BD24EC74-1D8D-4CDF-AB6A-219C04635101}" destId="{EF092AA7-CE6F-4485-80AB-9976AA6348C1}" srcOrd="2" destOrd="0" presId="urn:microsoft.com/office/officeart/2005/8/layout/hierarchy1"/>
    <dgm:cxn modelId="{3788455E-A284-4EBD-B99A-FD048AEE1264}" type="presParOf" srcId="{EF092AA7-CE6F-4485-80AB-9976AA6348C1}" destId="{1F44A953-E3FC-4BEC-8470-AAF49C4ACD93}" srcOrd="0" destOrd="0" presId="urn:microsoft.com/office/officeart/2005/8/layout/hierarchy1"/>
    <dgm:cxn modelId="{A0300FB3-2894-48FC-ACF3-A64E8A7BD073}" type="presParOf" srcId="{1F44A953-E3FC-4BEC-8470-AAF49C4ACD93}" destId="{EB51DDE1-F090-472D-96B2-D865A74C4A06}" srcOrd="0" destOrd="0" presId="urn:microsoft.com/office/officeart/2005/8/layout/hierarchy1"/>
    <dgm:cxn modelId="{0B2A896D-6C02-4EFC-A5B8-C35D010898AB}" type="presParOf" srcId="{1F44A953-E3FC-4BEC-8470-AAF49C4ACD93}" destId="{7B7B7666-1DFE-4A87-B1C0-51A2A29F29AA}" srcOrd="1" destOrd="0" presId="urn:microsoft.com/office/officeart/2005/8/layout/hierarchy1"/>
    <dgm:cxn modelId="{27693B93-19BA-4396-B71B-74FE260ADD43}" type="presParOf" srcId="{EF092AA7-CE6F-4485-80AB-9976AA6348C1}" destId="{1C58D4CF-2334-441C-A45D-67BA7DA95504}" srcOrd="1" destOrd="0" presId="urn:microsoft.com/office/officeart/2005/8/layout/hierarchy1"/>
    <dgm:cxn modelId="{2E700058-AB70-448A-ADDD-6CACC54FF56A}" type="presParOf" srcId="{BD24EC74-1D8D-4CDF-AB6A-219C04635101}" destId="{09EF352B-424D-4323-B294-94CA8F56F0EB}" srcOrd="3" destOrd="0" presId="urn:microsoft.com/office/officeart/2005/8/layout/hierarchy1"/>
    <dgm:cxn modelId="{FFA2490B-0DEB-4999-B2E1-EC37FC23C0DA}" type="presParOf" srcId="{09EF352B-424D-4323-B294-94CA8F56F0EB}" destId="{FD8B9EF7-532C-4C5C-9842-F97605325507}" srcOrd="0" destOrd="0" presId="urn:microsoft.com/office/officeart/2005/8/layout/hierarchy1"/>
    <dgm:cxn modelId="{E95E87E9-52AE-4B64-B988-A2A55C32C7C2}" type="presParOf" srcId="{FD8B9EF7-532C-4C5C-9842-F97605325507}" destId="{A5840BF2-83F7-4B91-BF22-18E60D12BE69}" srcOrd="0" destOrd="0" presId="urn:microsoft.com/office/officeart/2005/8/layout/hierarchy1"/>
    <dgm:cxn modelId="{D5A83B80-5F48-4458-B978-5785998E10FF}" type="presParOf" srcId="{FD8B9EF7-532C-4C5C-9842-F97605325507}" destId="{14EB34BA-9108-4F3C-899E-259A75F5B390}" srcOrd="1" destOrd="0" presId="urn:microsoft.com/office/officeart/2005/8/layout/hierarchy1"/>
    <dgm:cxn modelId="{B10ED70C-F160-44BE-B091-261620A3BB79}" type="presParOf" srcId="{09EF352B-424D-4323-B294-94CA8F56F0EB}" destId="{6C77A900-BF18-488B-A181-A85D9212B77E}" srcOrd="1" destOrd="0" presId="urn:microsoft.com/office/officeart/2005/8/layout/hierarchy1"/>
    <dgm:cxn modelId="{C09E0EA4-441F-4A2F-A170-B4F6AFC6DE87}" type="presParOf" srcId="{BD24EC74-1D8D-4CDF-AB6A-219C04635101}" destId="{F0580077-3207-4A22-B912-E657F782B410}" srcOrd="4" destOrd="0" presId="urn:microsoft.com/office/officeart/2005/8/layout/hierarchy1"/>
    <dgm:cxn modelId="{67F54486-6E68-4A7D-AE75-5D20813CF409}" type="presParOf" srcId="{F0580077-3207-4A22-B912-E657F782B410}" destId="{F8F434C5-14C5-4D68-B78E-5BFF3DE3E5E5}" srcOrd="0" destOrd="0" presId="urn:microsoft.com/office/officeart/2005/8/layout/hierarchy1"/>
    <dgm:cxn modelId="{83B57897-D882-4439-886F-2EA2D823AD70}" type="presParOf" srcId="{F8F434C5-14C5-4D68-B78E-5BFF3DE3E5E5}" destId="{7CE36C7C-F939-457B-B3BB-FA3A61D35CE5}" srcOrd="0" destOrd="0" presId="urn:microsoft.com/office/officeart/2005/8/layout/hierarchy1"/>
    <dgm:cxn modelId="{ABD80B3B-024F-4192-9222-B596B1C628B8}" type="presParOf" srcId="{F8F434C5-14C5-4D68-B78E-5BFF3DE3E5E5}" destId="{F9A75824-69A4-4255-8375-AA3440DFF818}" srcOrd="1" destOrd="0" presId="urn:microsoft.com/office/officeart/2005/8/layout/hierarchy1"/>
    <dgm:cxn modelId="{2513BA76-3968-4E36-A110-0ACC2E9FC1F7}" type="presParOf" srcId="{F0580077-3207-4A22-B912-E657F782B410}" destId="{2E84F031-C3E9-445C-9327-9179F1F1F998}" srcOrd="1" destOrd="0" presId="urn:microsoft.com/office/officeart/2005/8/layout/hierarchy1"/>
    <dgm:cxn modelId="{8740132A-62A1-44C1-A46C-9BB588A052E9}" type="presParOf" srcId="{BD24EC74-1D8D-4CDF-AB6A-219C04635101}" destId="{246985BA-7334-4D25-87B4-9E6D88F5CE3A}" srcOrd="5" destOrd="0" presId="urn:microsoft.com/office/officeart/2005/8/layout/hierarchy1"/>
    <dgm:cxn modelId="{A016FB81-BEA5-4453-8102-2CC18DF3A8DB}" type="presParOf" srcId="{246985BA-7334-4D25-87B4-9E6D88F5CE3A}" destId="{68911223-CFD0-474C-9FB2-BB7F21993AEE}" srcOrd="0" destOrd="0" presId="urn:microsoft.com/office/officeart/2005/8/layout/hierarchy1"/>
    <dgm:cxn modelId="{BF572058-C70D-4D2E-B34E-4254DAF908F9}" type="presParOf" srcId="{68911223-CFD0-474C-9FB2-BB7F21993AEE}" destId="{4E9338BA-BF21-4451-8492-F4D4BA7EC691}" srcOrd="0" destOrd="0" presId="urn:microsoft.com/office/officeart/2005/8/layout/hierarchy1"/>
    <dgm:cxn modelId="{E8618912-7014-4EB4-BB93-4699DB165C3C}" type="presParOf" srcId="{68911223-CFD0-474C-9FB2-BB7F21993AEE}" destId="{75F20D8F-F967-4D77-BA2F-31962A29B043}" srcOrd="1" destOrd="0" presId="urn:microsoft.com/office/officeart/2005/8/layout/hierarchy1"/>
    <dgm:cxn modelId="{80CE1887-47A9-4A89-9E29-9634613D451D}" type="presParOf" srcId="{246985BA-7334-4D25-87B4-9E6D88F5CE3A}" destId="{FBDDEBA9-12ED-4519-BBF1-5CD6D9EDDF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6D4856-871D-49D4-BB14-5FC4764A648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ED808B-7A7F-4E13-A8B5-67CA476D4D60}">
      <dgm:prSet/>
      <dgm:spPr/>
      <dgm:t>
        <a:bodyPr/>
        <a:lstStyle/>
        <a:p>
          <a:r>
            <a:rPr lang="es-MX" b="1" dirty="0"/>
            <a:t>Garantizar la transparencia y la rendición de cuentas</a:t>
          </a:r>
          <a:endParaRPr lang="en-US" dirty="0"/>
        </a:p>
      </dgm:t>
    </dgm:pt>
    <dgm:pt modelId="{565AE710-74FF-4ACB-AC90-E7819B74C026}" type="parTrans" cxnId="{00F74FD5-AFA2-442B-A935-371A18487232}">
      <dgm:prSet/>
      <dgm:spPr/>
      <dgm:t>
        <a:bodyPr/>
        <a:lstStyle/>
        <a:p>
          <a:endParaRPr lang="en-US"/>
        </a:p>
      </dgm:t>
    </dgm:pt>
    <dgm:pt modelId="{806821DF-4ABD-42B9-80A7-38261506CF36}" type="sibTrans" cxnId="{00F74FD5-AFA2-442B-A935-371A18487232}">
      <dgm:prSet/>
      <dgm:spPr/>
      <dgm:t>
        <a:bodyPr/>
        <a:lstStyle/>
        <a:p>
          <a:endParaRPr lang="en-US"/>
        </a:p>
      </dgm:t>
    </dgm:pt>
    <dgm:pt modelId="{3993719F-CB69-494B-94A1-71A2E4629C96}">
      <dgm:prSet/>
      <dgm:spPr/>
      <dgm:t>
        <a:bodyPr/>
        <a:lstStyle/>
        <a:p>
          <a:r>
            <a:rPr lang="es-MX" b="1" dirty="0"/>
            <a:t>Crear una corresponsabilidad den el Estado y los beneficiarios</a:t>
          </a:r>
          <a:endParaRPr lang="en-US" dirty="0"/>
        </a:p>
      </dgm:t>
    </dgm:pt>
    <dgm:pt modelId="{17B23D85-6318-4489-B261-0EB722EA58FF}" type="parTrans" cxnId="{4815FB30-28B5-4158-9994-DE85EA95FD60}">
      <dgm:prSet/>
      <dgm:spPr/>
      <dgm:t>
        <a:bodyPr/>
        <a:lstStyle/>
        <a:p>
          <a:endParaRPr lang="en-US"/>
        </a:p>
      </dgm:t>
    </dgm:pt>
    <dgm:pt modelId="{C4ED1B6F-AA7A-4B5C-BA9F-E546583C28F6}" type="sibTrans" cxnId="{4815FB30-28B5-4158-9994-DE85EA95FD60}">
      <dgm:prSet/>
      <dgm:spPr/>
      <dgm:t>
        <a:bodyPr/>
        <a:lstStyle/>
        <a:p>
          <a:endParaRPr lang="en-US"/>
        </a:p>
      </dgm:t>
    </dgm:pt>
    <dgm:pt modelId="{B9E4EF62-44EF-488B-9169-21D3BA5D48EC}">
      <dgm:prSet/>
      <dgm:spPr/>
      <dgm:t>
        <a:bodyPr/>
        <a:lstStyle/>
        <a:p>
          <a:r>
            <a:rPr lang="es-MX" b="1" dirty="0"/>
            <a:t>Favorecer la participación organizada de grupos vulnerables</a:t>
          </a:r>
          <a:endParaRPr lang="en-US" dirty="0"/>
        </a:p>
      </dgm:t>
    </dgm:pt>
    <dgm:pt modelId="{56413CD2-2266-496C-8FC0-7D0B84C5AC3F}" type="parTrans" cxnId="{FBD2FE4C-B9CC-4B75-B956-5C312EAFCD8A}">
      <dgm:prSet/>
      <dgm:spPr/>
      <dgm:t>
        <a:bodyPr/>
        <a:lstStyle/>
        <a:p>
          <a:endParaRPr lang="en-US"/>
        </a:p>
      </dgm:t>
    </dgm:pt>
    <dgm:pt modelId="{BE1E676E-E58E-43B9-8191-B82EE3006ACC}" type="sibTrans" cxnId="{FBD2FE4C-B9CC-4B75-B956-5C312EAFCD8A}">
      <dgm:prSet/>
      <dgm:spPr/>
      <dgm:t>
        <a:bodyPr/>
        <a:lstStyle/>
        <a:p>
          <a:endParaRPr lang="en-US"/>
        </a:p>
      </dgm:t>
    </dgm:pt>
    <dgm:pt modelId="{C9609D86-C0A4-489E-BCB7-DE325E29FA62}">
      <dgm:prSet/>
      <dgm:spPr/>
      <dgm:t>
        <a:bodyPr/>
        <a:lstStyle/>
        <a:p>
          <a:r>
            <a:rPr lang="es-MX" b="1" dirty="0"/>
            <a:t>Ayudar a mejorar las obras, apoyos y servicios públicos</a:t>
          </a:r>
          <a:endParaRPr lang="en-US" dirty="0"/>
        </a:p>
      </dgm:t>
    </dgm:pt>
    <dgm:pt modelId="{C9A355E4-0FCA-46F8-8EEC-9D35DD5967B4}" type="parTrans" cxnId="{35B6A721-B2D6-41D8-9120-2106AE5B08F0}">
      <dgm:prSet/>
      <dgm:spPr/>
      <dgm:t>
        <a:bodyPr/>
        <a:lstStyle/>
        <a:p>
          <a:endParaRPr lang="en-US"/>
        </a:p>
      </dgm:t>
    </dgm:pt>
    <dgm:pt modelId="{47616440-8916-44D6-ABBD-6D60A6D3424F}" type="sibTrans" cxnId="{35B6A721-B2D6-41D8-9120-2106AE5B08F0}">
      <dgm:prSet/>
      <dgm:spPr/>
      <dgm:t>
        <a:bodyPr/>
        <a:lstStyle/>
        <a:p>
          <a:endParaRPr lang="en-US"/>
        </a:p>
      </dgm:t>
    </dgm:pt>
    <dgm:pt modelId="{11433D5C-E5BD-4EC3-B52B-8063D6FB6B44}">
      <dgm:prSet/>
      <dgm:spPr/>
      <dgm:t>
        <a:bodyPr/>
        <a:lstStyle/>
        <a:p>
          <a:r>
            <a:rPr lang="es-MX" b="1" dirty="0"/>
            <a:t>Inhibe la corrupción, la discrecionalidad y el uso político de los programas públicos</a:t>
          </a:r>
          <a:endParaRPr lang="en-US" dirty="0"/>
        </a:p>
      </dgm:t>
    </dgm:pt>
    <dgm:pt modelId="{2079D6BE-D759-44A3-AD00-601392130870}" type="parTrans" cxnId="{0B52D795-1324-4E29-A60C-A8613802DAA0}">
      <dgm:prSet/>
      <dgm:spPr/>
      <dgm:t>
        <a:bodyPr/>
        <a:lstStyle/>
        <a:p>
          <a:endParaRPr lang="en-US"/>
        </a:p>
      </dgm:t>
    </dgm:pt>
    <dgm:pt modelId="{011668B5-5C6E-499D-BB74-D91D6E8A2680}" type="sibTrans" cxnId="{0B52D795-1324-4E29-A60C-A8613802DAA0}">
      <dgm:prSet/>
      <dgm:spPr/>
      <dgm:t>
        <a:bodyPr/>
        <a:lstStyle/>
        <a:p>
          <a:endParaRPr lang="en-US"/>
        </a:p>
      </dgm:t>
    </dgm:pt>
    <dgm:pt modelId="{E2A9DF29-B56F-425E-84FB-0E0A82576542}">
      <dgm:prSet/>
      <dgm:spPr/>
      <dgm:t>
        <a:bodyPr/>
        <a:lstStyle/>
        <a:p>
          <a:r>
            <a:rPr lang="es-MX" b="1" dirty="0"/>
            <a:t>Combatir la corrupción e impunidad</a:t>
          </a:r>
          <a:endParaRPr lang="en-US" dirty="0"/>
        </a:p>
      </dgm:t>
    </dgm:pt>
    <dgm:pt modelId="{E607ADE9-A9D8-4932-AC7F-0A073D355365}" type="parTrans" cxnId="{D23D3163-F447-404B-9CC8-03C0AF4BA7B7}">
      <dgm:prSet/>
      <dgm:spPr/>
      <dgm:t>
        <a:bodyPr/>
        <a:lstStyle/>
        <a:p>
          <a:endParaRPr lang="en-US"/>
        </a:p>
      </dgm:t>
    </dgm:pt>
    <dgm:pt modelId="{CB4AB30B-E363-432C-AB5F-0759DFA33106}" type="sibTrans" cxnId="{D23D3163-F447-404B-9CC8-03C0AF4BA7B7}">
      <dgm:prSet/>
      <dgm:spPr/>
      <dgm:t>
        <a:bodyPr/>
        <a:lstStyle/>
        <a:p>
          <a:endParaRPr lang="en-US"/>
        </a:p>
      </dgm:t>
    </dgm:pt>
    <dgm:pt modelId="{63D73FEC-72E6-42BC-8E8C-70F1C6DAD912}">
      <dgm:prSet/>
      <dgm:spPr/>
      <dgm:t>
        <a:bodyPr/>
        <a:lstStyle/>
        <a:p>
          <a:r>
            <a:rPr lang="es-MX" b="1" dirty="0"/>
            <a:t>Aportar elementos para establecer estrategias de fiscalización</a:t>
          </a:r>
          <a:endParaRPr lang="en-US" dirty="0"/>
        </a:p>
      </dgm:t>
    </dgm:pt>
    <dgm:pt modelId="{7FA39F9B-2835-4768-9482-4A1C156AE91E}" type="parTrans" cxnId="{F2DCD4E8-0555-4E3A-9E93-4659F6E85E95}">
      <dgm:prSet/>
      <dgm:spPr/>
      <dgm:t>
        <a:bodyPr/>
        <a:lstStyle/>
        <a:p>
          <a:endParaRPr lang="en-US"/>
        </a:p>
      </dgm:t>
    </dgm:pt>
    <dgm:pt modelId="{42AFCDE5-D13C-4951-A564-FC10CB002BB4}" type="sibTrans" cxnId="{F2DCD4E8-0555-4E3A-9E93-4659F6E85E95}">
      <dgm:prSet/>
      <dgm:spPr/>
      <dgm:t>
        <a:bodyPr/>
        <a:lstStyle/>
        <a:p>
          <a:endParaRPr lang="en-US"/>
        </a:p>
      </dgm:t>
    </dgm:pt>
    <dgm:pt modelId="{1CCCDB8C-FD9C-4831-B27C-F676DFB57CDE}">
      <dgm:prSet/>
      <dgm:spPr/>
      <dgm:t>
        <a:bodyPr/>
        <a:lstStyle/>
        <a:p>
          <a:r>
            <a:rPr lang="es-MX" b="1" dirty="0"/>
            <a:t>Vinculación con otros actores para el logro de resultados</a:t>
          </a:r>
          <a:endParaRPr lang="en-US" dirty="0"/>
        </a:p>
      </dgm:t>
    </dgm:pt>
    <dgm:pt modelId="{BE6AE5BC-EBFC-4C83-AA0E-F6946521E7C5}" type="parTrans" cxnId="{3FD2DCB5-69DE-4FBC-8EA1-FE57462CED39}">
      <dgm:prSet/>
      <dgm:spPr/>
      <dgm:t>
        <a:bodyPr/>
        <a:lstStyle/>
        <a:p>
          <a:endParaRPr lang="en-US"/>
        </a:p>
      </dgm:t>
    </dgm:pt>
    <dgm:pt modelId="{1ACEA865-F2E4-418A-98DA-D227F3A46CD0}" type="sibTrans" cxnId="{3FD2DCB5-69DE-4FBC-8EA1-FE57462CED39}">
      <dgm:prSet/>
      <dgm:spPr/>
      <dgm:t>
        <a:bodyPr/>
        <a:lstStyle/>
        <a:p>
          <a:endParaRPr lang="en-US"/>
        </a:p>
      </dgm:t>
    </dgm:pt>
    <dgm:pt modelId="{A0C70C05-2C46-474F-B662-9567C7E732AE}">
      <dgm:prSet/>
      <dgm:spPr/>
      <dgm:t>
        <a:bodyPr/>
        <a:lstStyle/>
        <a:p>
          <a:r>
            <a:rPr lang="es-MX" b="1" dirty="0"/>
            <a:t>Fortalecer los vínculos de confianza entre el gobierno y sociedad </a:t>
          </a:r>
          <a:endParaRPr lang="en-US" dirty="0"/>
        </a:p>
      </dgm:t>
    </dgm:pt>
    <dgm:pt modelId="{25D7D3C1-01D8-4151-8586-A9BF1DBBA677}" type="parTrans" cxnId="{DCF6AF91-70E7-4027-9C60-6956F74DF06D}">
      <dgm:prSet/>
      <dgm:spPr/>
      <dgm:t>
        <a:bodyPr/>
        <a:lstStyle/>
        <a:p>
          <a:endParaRPr lang="en-US"/>
        </a:p>
      </dgm:t>
    </dgm:pt>
    <dgm:pt modelId="{7290A621-2E43-4C0F-A6AA-ECBB74232D96}" type="sibTrans" cxnId="{DCF6AF91-70E7-4027-9C60-6956F74DF06D}">
      <dgm:prSet/>
      <dgm:spPr/>
      <dgm:t>
        <a:bodyPr/>
        <a:lstStyle/>
        <a:p>
          <a:endParaRPr lang="en-US"/>
        </a:p>
      </dgm:t>
    </dgm:pt>
    <dgm:pt modelId="{62D6F846-0A8E-42CD-A87C-EE3D1745CC17}">
      <dgm:prSet/>
      <dgm:spPr/>
      <dgm:t>
        <a:bodyPr/>
        <a:lstStyle/>
        <a:p>
          <a:r>
            <a:rPr lang="es-MX" b="1" dirty="0"/>
            <a:t>Promover mecanismos para atender las demandas sociales de manera organizada</a:t>
          </a:r>
          <a:endParaRPr lang="en-US" dirty="0"/>
        </a:p>
      </dgm:t>
    </dgm:pt>
    <dgm:pt modelId="{A10AE03C-58A1-436C-8B6B-0D6EA73C2591}" type="parTrans" cxnId="{6699054A-AC48-4CA0-A7DE-DC04B665C286}">
      <dgm:prSet/>
      <dgm:spPr/>
      <dgm:t>
        <a:bodyPr/>
        <a:lstStyle/>
        <a:p>
          <a:endParaRPr lang="en-US"/>
        </a:p>
      </dgm:t>
    </dgm:pt>
    <dgm:pt modelId="{D4E4CDDD-500D-4C57-9ED1-822E29495620}" type="sibTrans" cxnId="{6699054A-AC48-4CA0-A7DE-DC04B665C286}">
      <dgm:prSet/>
      <dgm:spPr/>
      <dgm:t>
        <a:bodyPr/>
        <a:lstStyle/>
        <a:p>
          <a:endParaRPr lang="en-US"/>
        </a:p>
      </dgm:t>
    </dgm:pt>
    <dgm:pt modelId="{33FC4885-592D-4618-A608-004B92CAB8EC}" type="pres">
      <dgm:prSet presAssocID="{2F6D4856-871D-49D4-BB14-5FC4764A648F}" presName="vert0" presStyleCnt="0">
        <dgm:presLayoutVars>
          <dgm:dir/>
          <dgm:animOne val="branch"/>
          <dgm:animLvl val="lvl"/>
        </dgm:presLayoutVars>
      </dgm:prSet>
      <dgm:spPr/>
    </dgm:pt>
    <dgm:pt modelId="{E4EB8BD5-B7F3-4DFF-BBFB-3570126E5B78}" type="pres">
      <dgm:prSet presAssocID="{05ED808B-7A7F-4E13-A8B5-67CA476D4D60}" presName="thickLine" presStyleLbl="alignNode1" presStyleIdx="0" presStyleCnt="10"/>
      <dgm:spPr/>
    </dgm:pt>
    <dgm:pt modelId="{CA158DDD-F8AB-47F5-AC97-057CEF44B6CA}" type="pres">
      <dgm:prSet presAssocID="{05ED808B-7A7F-4E13-A8B5-67CA476D4D60}" presName="horz1" presStyleCnt="0"/>
      <dgm:spPr/>
    </dgm:pt>
    <dgm:pt modelId="{475C9412-C8FC-4466-B00B-AD1C54D3C08A}" type="pres">
      <dgm:prSet presAssocID="{05ED808B-7A7F-4E13-A8B5-67CA476D4D60}" presName="tx1" presStyleLbl="revTx" presStyleIdx="0" presStyleCnt="10"/>
      <dgm:spPr/>
    </dgm:pt>
    <dgm:pt modelId="{CA535AE0-FC35-4682-BD27-18CB1536F8F0}" type="pres">
      <dgm:prSet presAssocID="{05ED808B-7A7F-4E13-A8B5-67CA476D4D60}" presName="vert1" presStyleCnt="0"/>
      <dgm:spPr/>
    </dgm:pt>
    <dgm:pt modelId="{214A7D23-E455-48C7-A2D6-A5165EE65A97}" type="pres">
      <dgm:prSet presAssocID="{3993719F-CB69-494B-94A1-71A2E4629C96}" presName="thickLine" presStyleLbl="alignNode1" presStyleIdx="1" presStyleCnt="10"/>
      <dgm:spPr/>
    </dgm:pt>
    <dgm:pt modelId="{8E23586C-167E-48F3-A419-69C7831FBBDF}" type="pres">
      <dgm:prSet presAssocID="{3993719F-CB69-494B-94A1-71A2E4629C96}" presName="horz1" presStyleCnt="0"/>
      <dgm:spPr/>
    </dgm:pt>
    <dgm:pt modelId="{AECED1D0-EE62-4EA5-BA7A-8C93AA7AE7CC}" type="pres">
      <dgm:prSet presAssocID="{3993719F-CB69-494B-94A1-71A2E4629C96}" presName="tx1" presStyleLbl="revTx" presStyleIdx="1" presStyleCnt="10"/>
      <dgm:spPr/>
    </dgm:pt>
    <dgm:pt modelId="{F30928E9-B1B7-40BB-9309-B2556027C6D0}" type="pres">
      <dgm:prSet presAssocID="{3993719F-CB69-494B-94A1-71A2E4629C96}" presName="vert1" presStyleCnt="0"/>
      <dgm:spPr/>
    </dgm:pt>
    <dgm:pt modelId="{26D41F09-FCBE-4A7C-BE0D-D5093A40999D}" type="pres">
      <dgm:prSet presAssocID="{B9E4EF62-44EF-488B-9169-21D3BA5D48EC}" presName="thickLine" presStyleLbl="alignNode1" presStyleIdx="2" presStyleCnt="10"/>
      <dgm:spPr/>
    </dgm:pt>
    <dgm:pt modelId="{6CCF551A-D785-472B-ACCA-8B0E60FA050F}" type="pres">
      <dgm:prSet presAssocID="{B9E4EF62-44EF-488B-9169-21D3BA5D48EC}" presName="horz1" presStyleCnt="0"/>
      <dgm:spPr/>
    </dgm:pt>
    <dgm:pt modelId="{70B820DB-C5E5-4285-8855-20D32B17B6AA}" type="pres">
      <dgm:prSet presAssocID="{B9E4EF62-44EF-488B-9169-21D3BA5D48EC}" presName="tx1" presStyleLbl="revTx" presStyleIdx="2" presStyleCnt="10"/>
      <dgm:spPr/>
    </dgm:pt>
    <dgm:pt modelId="{50567246-9471-487A-8069-B6A0201D0A94}" type="pres">
      <dgm:prSet presAssocID="{B9E4EF62-44EF-488B-9169-21D3BA5D48EC}" presName="vert1" presStyleCnt="0"/>
      <dgm:spPr/>
    </dgm:pt>
    <dgm:pt modelId="{E4563EE2-8CC9-44E3-9B73-584F7754062B}" type="pres">
      <dgm:prSet presAssocID="{C9609D86-C0A4-489E-BCB7-DE325E29FA62}" presName="thickLine" presStyleLbl="alignNode1" presStyleIdx="3" presStyleCnt="10"/>
      <dgm:spPr/>
    </dgm:pt>
    <dgm:pt modelId="{6C538D3B-5772-422A-81A1-4C8EFC3ECC86}" type="pres">
      <dgm:prSet presAssocID="{C9609D86-C0A4-489E-BCB7-DE325E29FA62}" presName="horz1" presStyleCnt="0"/>
      <dgm:spPr/>
    </dgm:pt>
    <dgm:pt modelId="{76F4835A-F241-4059-8531-EB483B58CD78}" type="pres">
      <dgm:prSet presAssocID="{C9609D86-C0A4-489E-BCB7-DE325E29FA62}" presName="tx1" presStyleLbl="revTx" presStyleIdx="3" presStyleCnt="10"/>
      <dgm:spPr/>
    </dgm:pt>
    <dgm:pt modelId="{6245B9D6-7E43-4541-8DD1-E9A4ADAE0F71}" type="pres">
      <dgm:prSet presAssocID="{C9609D86-C0A4-489E-BCB7-DE325E29FA62}" presName="vert1" presStyleCnt="0"/>
      <dgm:spPr/>
    </dgm:pt>
    <dgm:pt modelId="{B1C46271-0D14-447E-B396-6139E9B9B2D9}" type="pres">
      <dgm:prSet presAssocID="{11433D5C-E5BD-4EC3-B52B-8063D6FB6B44}" presName="thickLine" presStyleLbl="alignNode1" presStyleIdx="4" presStyleCnt="10"/>
      <dgm:spPr/>
    </dgm:pt>
    <dgm:pt modelId="{5B7F4584-602F-4F8F-9A42-F45FCE5E66C2}" type="pres">
      <dgm:prSet presAssocID="{11433D5C-E5BD-4EC3-B52B-8063D6FB6B44}" presName="horz1" presStyleCnt="0"/>
      <dgm:spPr/>
    </dgm:pt>
    <dgm:pt modelId="{65C77815-DF5D-47C6-9959-13F67DD68011}" type="pres">
      <dgm:prSet presAssocID="{11433D5C-E5BD-4EC3-B52B-8063D6FB6B44}" presName="tx1" presStyleLbl="revTx" presStyleIdx="4" presStyleCnt="10"/>
      <dgm:spPr/>
    </dgm:pt>
    <dgm:pt modelId="{1AE4BF3F-AF26-4004-902B-765D5C43F05D}" type="pres">
      <dgm:prSet presAssocID="{11433D5C-E5BD-4EC3-B52B-8063D6FB6B44}" presName="vert1" presStyleCnt="0"/>
      <dgm:spPr/>
    </dgm:pt>
    <dgm:pt modelId="{56237922-E2C9-4AA9-8035-868EAB03618C}" type="pres">
      <dgm:prSet presAssocID="{E2A9DF29-B56F-425E-84FB-0E0A82576542}" presName="thickLine" presStyleLbl="alignNode1" presStyleIdx="5" presStyleCnt="10"/>
      <dgm:spPr/>
    </dgm:pt>
    <dgm:pt modelId="{C0A0C586-2551-428A-95B8-0629BCF597B3}" type="pres">
      <dgm:prSet presAssocID="{E2A9DF29-B56F-425E-84FB-0E0A82576542}" presName="horz1" presStyleCnt="0"/>
      <dgm:spPr/>
    </dgm:pt>
    <dgm:pt modelId="{42E33709-B898-4960-A216-D6C7A6D48B00}" type="pres">
      <dgm:prSet presAssocID="{E2A9DF29-B56F-425E-84FB-0E0A82576542}" presName="tx1" presStyleLbl="revTx" presStyleIdx="5" presStyleCnt="10"/>
      <dgm:spPr/>
    </dgm:pt>
    <dgm:pt modelId="{29A52B43-5A29-4534-8D92-587FE697F0EB}" type="pres">
      <dgm:prSet presAssocID="{E2A9DF29-B56F-425E-84FB-0E0A82576542}" presName="vert1" presStyleCnt="0"/>
      <dgm:spPr/>
    </dgm:pt>
    <dgm:pt modelId="{AFA755B6-D133-4D9C-B329-FABA68864A83}" type="pres">
      <dgm:prSet presAssocID="{63D73FEC-72E6-42BC-8E8C-70F1C6DAD912}" presName="thickLine" presStyleLbl="alignNode1" presStyleIdx="6" presStyleCnt="10"/>
      <dgm:spPr/>
    </dgm:pt>
    <dgm:pt modelId="{B899DD8D-9948-4B23-9F95-608D83818DAC}" type="pres">
      <dgm:prSet presAssocID="{63D73FEC-72E6-42BC-8E8C-70F1C6DAD912}" presName="horz1" presStyleCnt="0"/>
      <dgm:spPr/>
    </dgm:pt>
    <dgm:pt modelId="{DDA5787C-4FF9-4869-AC95-6E6724329CB1}" type="pres">
      <dgm:prSet presAssocID="{63D73FEC-72E6-42BC-8E8C-70F1C6DAD912}" presName="tx1" presStyleLbl="revTx" presStyleIdx="6" presStyleCnt="10"/>
      <dgm:spPr/>
    </dgm:pt>
    <dgm:pt modelId="{FE2B6A42-BE81-432F-8E95-C076E2504EEB}" type="pres">
      <dgm:prSet presAssocID="{63D73FEC-72E6-42BC-8E8C-70F1C6DAD912}" presName="vert1" presStyleCnt="0"/>
      <dgm:spPr/>
    </dgm:pt>
    <dgm:pt modelId="{7D521348-317B-4BFA-BC73-4D6847B83A50}" type="pres">
      <dgm:prSet presAssocID="{1CCCDB8C-FD9C-4831-B27C-F676DFB57CDE}" presName="thickLine" presStyleLbl="alignNode1" presStyleIdx="7" presStyleCnt="10"/>
      <dgm:spPr/>
    </dgm:pt>
    <dgm:pt modelId="{1A8A29B2-1780-4CED-B35D-7E951D6AC8E4}" type="pres">
      <dgm:prSet presAssocID="{1CCCDB8C-FD9C-4831-B27C-F676DFB57CDE}" presName="horz1" presStyleCnt="0"/>
      <dgm:spPr/>
    </dgm:pt>
    <dgm:pt modelId="{66DA410D-89B1-47BA-9FD9-DCEE70269DD4}" type="pres">
      <dgm:prSet presAssocID="{1CCCDB8C-FD9C-4831-B27C-F676DFB57CDE}" presName="tx1" presStyleLbl="revTx" presStyleIdx="7" presStyleCnt="10" custScaleY="100398"/>
      <dgm:spPr/>
    </dgm:pt>
    <dgm:pt modelId="{2257F4BE-6F21-477A-BAF7-83F5362C5191}" type="pres">
      <dgm:prSet presAssocID="{1CCCDB8C-FD9C-4831-B27C-F676DFB57CDE}" presName="vert1" presStyleCnt="0"/>
      <dgm:spPr/>
    </dgm:pt>
    <dgm:pt modelId="{39FA91D5-BBCB-410C-B969-544D1CB93E19}" type="pres">
      <dgm:prSet presAssocID="{A0C70C05-2C46-474F-B662-9567C7E732AE}" presName="thickLine" presStyleLbl="alignNode1" presStyleIdx="8" presStyleCnt="10"/>
      <dgm:spPr/>
    </dgm:pt>
    <dgm:pt modelId="{834E1FA0-E9D5-4793-A2DC-42C6F9E848FE}" type="pres">
      <dgm:prSet presAssocID="{A0C70C05-2C46-474F-B662-9567C7E732AE}" presName="horz1" presStyleCnt="0"/>
      <dgm:spPr/>
    </dgm:pt>
    <dgm:pt modelId="{EAF4B0B7-8423-4F64-B204-EB52F4D55C0B}" type="pres">
      <dgm:prSet presAssocID="{A0C70C05-2C46-474F-B662-9567C7E732AE}" presName="tx1" presStyleLbl="revTx" presStyleIdx="8" presStyleCnt="10"/>
      <dgm:spPr/>
    </dgm:pt>
    <dgm:pt modelId="{7EFE2135-0509-4A4B-B8C2-CF50193E2D1F}" type="pres">
      <dgm:prSet presAssocID="{A0C70C05-2C46-474F-B662-9567C7E732AE}" presName="vert1" presStyleCnt="0"/>
      <dgm:spPr/>
    </dgm:pt>
    <dgm:pt modelId="{11C82D33-29F6-44C4-90BC-4F537AC37CCC}" type="pres">
      <dgm:prSet presAssocID="{62D6F846-0A8E-42CD-A87C-EE3D1745CC17}" presName="thickLine" presStyleLbl="alignNode1" presStyleIdx="9" presStyleCnt="10"/>
      <dgm:spPr/>
    </dgm:pt>
    <dgm:pt modelId="{447316F6-B83C-4EF4-A356-532C1AC9AD01}" type="pres">
      <dgm:prSet presAssocID="{62D6F846-0A8E-42CD-A87C-EE3D1745CC17}" presName="horz1" presStyleCnt="0"/>
      <dgm:spPr/>
    </dgm:pt>
    <dgm:pt modelId="{DB2761FB-95E7-4A90-B92F-E87DEF213DD2}" type="pres">
      <dgm:prSet presAssocID="{62D6F846-0A8E-42CD-A87C-EE3D1745CC17}" presName="tx1" presStyleLbl="revTx" presStyleIdx="9" presStyleCnt="10"/>
      <dgm:spPr/>
    </dgm:pt>
    <dgm:pt modelId="{74C43A54-8EBE-4FCA-BCE1-C9E58DAE0FF2}" type="pres">
      <dgm:prSet presAssocID="{62D6F846-0A8E-42CD-A87C-EE3D1745CC17}" presName="vert1" presStyleCnt="0"/>
      <dgm:spPr/>
    </dgm:pt>
  </dgm:ptLst>
  <dgm:cxnLst>
    <dgm:cxn modelId="{5338B313-F969-40DA-ABDE-7AAC9AC58BAE}" type="presOf" srcId="{A0C70C05-2C46-474F-B662-9567C7E732AE}" destId="{EAF4B0B7-8423-4F64-B204-EB52F4D55C0B}" srcOrd="0" destOrd="0" presId="urn:microsoft.com/office/officeart/2008/layout/LinedList"/>
    <dgm:cxn modelId="{35B6A721-B2D6-41D8-9120-2106AE5B08F0}" srcId="{2F6D4856-871D-49D4-BB14-5FC4764A648F}" destId="{C9609D86-C0A4-489E-BCB7-DE325E29FA62}" srcOrd="3" destOrd="0" parTransId="{C9A355E4-0FCA-46F8-8EEC-9D35DD5967B4}" sibTransId="{47616440-8916-44D6-ABBD-6D60A6D3424F}"/>
    <dgm:cxn modelId="{4815FB30-28B5-4158-9994-DE85EA95FD60}" srcId="{2F6D4856-871D-49D4-BB14-5FC4764A648F}" destId="{3993719F-CB69-494B-94A1-71A2E4629C96}" srcOrd="1" destOrd="0" parTransId="{17B23D85-6318-4489-B261-0EB722EA58FF}" sibTransId="{C4ED1B6F-AA7A-4B5C-BA9F-E546583C28F6}"/>
    <dgm:cxn modelId="{D23D3163-F447-404B-9CC8-03C0AF4BA7B7}" srcId="{2F6D4856-871D-49D4-BB14-5FC4764A648F}" destId="{E2A9DF29-B56F-425E-84FB-0E0A82576542}" srcOrd="5" destOrd="0" parTransId="{E607ADE9-A9D8-4932-AC7F-0A073D355365}" sibTransId="{CB4AB30B-E363-432C-AB5F-0759DFA33106}"/>
    <dgm:cxn modelId="{8EDA3845-77F3-46A8-A21A-576686B05F08}" type="presOf" srcId="{05ED808B-7A7F-4E13-A8B5-67CA476D4D60}" destId="{475C9412-C8FC-4466-B00B-AD1C54D3C08A}" srcOrd="0" destOrd="0" presId="urn:microsoft.com/office/officeart/2008/layout/LinedList"/>
    <dgm:cxn modelId="{5026EB69-9484-4643-90F7-BEC41F267FB8}" type="presOf" srcId="{11433D5C-E5BD-4EC3-B52B-8063D6FB6B44}" destId="{65C77815-DF5D-47C6-9959-13F67DD68011}" srcOrd="0" destOrd="0" presId="urn:microsoft.com/office/officeart/2008/layout/LinedList"/>
    <dgm:cxn modelId="{6699054A-AC48-4CA0-A7DE-DC04B665C286}" srcId="{2F6D4856-871D-49D4-BB14-5FC4764A648F}" destId="{62D6F846-0A8E-42CD-A87C-EE3D1745CC17}" srcOrd="9" destOrd="0" parTransId="{A10AE03C-58A1-436C-8B6B-0D6EA73C2591}" sibTransId="{D4E4CDDD-500D-4C57-9ED1-822E29495620}"/>
    <dgm:cxn modelId="{FBD2FE4C-B9CC-4B75-B956-5C312EAFCD8A}" srcId="{2F6D4856-871D-49D4-BB14-5FC4764A648F}" destId="{B9E4EF62-44EF-488B-9169-21D3BA5D48EC}" srcOrd="2" destOrd="0" parTransId="{56413CD2-2266-496C-8FC0-7D0B84C5AC3F}" sibTransId="{BE1E676E-E58E-43B9-8191-B82EE3006ACC}"/>
    <dgm:cxn modelId="{581EF854-CC10-4CE3-A9D4-D83B97AC96A3}" type="presOf" srcId="{2F6D4856-871D-49D4-BB14-5FC4764A648F}" destId="{33FC4885-592D-4618-A608-004B92CAB8EC}" srcOrd="0" destOrd="0" presId="urn:microsoft.com/office/officeart/2008/layout/LinedList"/>
    <dgm:cxn modelId="{00F94155-A86D-480E-AD82-ED9992FFC63E}" type="presOf" srcId="{3993719F-CB69-494B-94A1-71A2E4629C96}" destId="{AECED1D0-EE62-4EA5-BA7A-8C93AA7AE7CC}" srcOrd="0" destOrd="0" presId="urn:microsoft.com/office/officeart/2008/layout/LinedList"/>
    <dgm:cxn modelId="{DCF6AF91-70E7-4027-9C60-6956F74DF06D}" srcId="{2F6D4856-871D-49D4-BB14-5FC4764A648F}" destId="{A0C70C05-2C46-474F-B662-9567C7E732AE}" srcOrd="8" destOrd="0" parTransId="{25D7D3C1-01D8-4151-8586-A9BF1DBBA677}" sibTransId="{7290A621-2E43-4C0F-A6AA-ECBB74232D96}"/>
    <dgm:cxn modelId="{0B52D795-1324-4E29-A60C-A8613802DAA0}" srcId="{2F6D4856-871D-49D4-BB14-5FC4764A648F}" destId="{11433D5C-E5BD-4EC3-B52B-8063D6FB6B44}" srcOrd="4" destOrd="0" parTransId="{2079D6BE-D759-44A3-AD00-601392130870}" sibTransId="{011668B5-5C6E-499D-BB74-D91D6E8A2680}"/>
    <dgm:cxn modelId="{00C136A0-D8AA-4E98-ABBF-DB2E709E3372}" type="presOf" srcId="{E2A9DF29-B56F-425E-84FB-0E0A82576542}" destId="{42E33709-B898-4960-A216-D6C7A6D48B00}" srcOrd="0" destOrd="0" presId="urn:microsoft.com/office/officeart/2008/layout/LinedList"/>
    <dgm:cxn modelId="{88AA4DA4-E267-4B1A-9949-46BDCB68EAF4}" type="presOf" srcId="{62D6F846-0A8E-42CD-A87C-EE3D1745CC17}" destId="{DB2761FB-95E7-4A90-B92F-E87DEF213DD2}" srcOrd="0" destOrd="0" presId="urn:microsoft.com/office/officeart/2008/layout/LinedList"/>
    <dgm:cxn modelId="{4C6277B1-85B7-4253-8B6D-BBC84076E2D2}" type="presOf" srcId="{C9609D86-C0A4-489E-BCB7-DE325E29FA62}" destId="{76F4835A-F241-4059-8531-EB483B58CD78}" srcOrd="0" destOrd="0" presId="urn:microsoft.com/office/officeart/2008/layout/LinedList"/>
    <dgm:cxn modelId="{3FD2DCB5-69DE-4FBC-8EA1-FE57462CED39}" srcId="{2F6D4856-871D-49D4-BB14-5FC4764A648F}" destId="{1CCCDB8C-FD9C-4831-B27C-F676DFB57CDE}" srcOrd="7" destOrd="0" parTransId="{BE6AE5BC-EBFC-4C83-AA0E-F6946521E7C5}" sibTransId="{1ACEA865-F2E4-418A-98DA-D227F3A46CD0}"/>
    <dgm:cxn modelId="{2F963FC5-6A93-4DCE-8CB4-3DF79EA830C3}" type="presOf" srcId="{1CCCDB8C-FD9C-4831-B27C-F676DFB57CDE}" destId="{66DA410D-89B1-47BA-9FD9-DCEE70269DD4}" srcOrd="0" destOrd="0" presId="urn:microsoft.com/office/officeart/2008/layout/LinedList"/>
    <dgm:cxn modelId="{00F74FD5-AFA2-442B-A935-371A18487232}" srcId="{2F6D4856-871D-49D4-BB14-5FC4764A648F}" destId="{05ED808B-7A7F-4E13-A8B5-67CA476D4D60}" srcOrd="0" destOrd="0" parTransId="{565AE710-74FF-4ACB-AC90-E7819B74C026}" sibTransId="{806821DF-4ABD-42B9-80A7-38261506CF36}"/>
    <dgm:cxn modelId="{F2DCD4E8-0555-4E3A-9E93-4659F6E85E95}" srcId="{2F6D4856-871D-49D4-BB14-5FC4764A648F}" destId="{63D73FEC-72E6-42BC-8E8C-70F1C6DAD912}" srcOrd="6" destOrd="0" parTransId="{7FA39F9B-2835-4768-9482-4A1C156AE91E}" sibTransId="{42AFCDE5-D13C-4951-A564-FC10CB002BB4}"/>
    <dgm:cxn modelId="{20F028F2-7641-489F-AB82-836FD0218AF9}" type="presOf" srcId="{B9E4EF62-44EF-488B-9169-21D3BA5D48EC}" destId="{70B820DB-C5E5-4285-8855-20D32B17B6AA}" srcOrd="0" destOrd="0" presId="urn:microsoft.com/office/officeart/2008/layout/LinedList"/>
    <dgm:cxn modelId="{7ED708F7-7BB7-40E2-8B0C-180FCEC87A2A}" type="presOf" srcId="{63D73FEC-72E6-42BC-8E8C-70F1C6DAD912}" destId="{DDA5787C-4FF9-4869-AC95-6E6724329CB1}" srcOrd="0" destOrd="0" presId="urn:microsoft.com/office/officeart/2008/layout/LinedList"/>
    <dgm:cxn modelId="{B99C0419-0C82-4E7B-A89C-32861FC20E3D}" type="presParOf" srcId="{33FC4885-592D-4618-A608-004B92CAB8EC}" destId="{E4EB8BD5-B7F3-4DFF-BBFB-3570126E5B78}" srcOrd="0" destOrd="0" presId="urn:microsoft.com/office/officeart/2008/layout/LinedList"/>
    <dgm:cxn modelId="{4ED73B39-F8AD-48C4-B187-281A103E4DEA}" type="presParOf" srcId="{33FC4885-592D-4618-A608-004B92CAB8EC}" destId="{CA158DDD-F8AB-47F5-AC97-057CEF44B6CA}" srcOrd="1" destOrd="0" presId="urn:microsoft.com/office/officeart/2008/layout/LinedList"/>
    <dgm:cxn modelId="{BC97BB03-F09C-4322-88C7-C13EE1EBAB03}" type="presParOf" srcId="{CA158DDD-F8AB-47F5-AC97-057CEF44B6CA}" destId="{475C9412-C8FC-4466-B00B-AD1C54D3C08A}" srcOrd="0" destOrd="0" presId="urn:microsoft.com/office/officeart/2008/layout/LinedList"/>
    <dgm:cxn modelId="{9538533B-670D-4BD8-A9A4-2A1623CB05E7}" type="presParOf" srcId="{CA158DDD-F8AB-47F5-AC97-057CEF44B6CA}" destId="{CA535AE0-FC35-4682-BD27-18CB1536F8F0}" srcOrd="1" destOrd="0" presId="urn:microsoft.com/office/officeart/2008/layout/LinedList"/>
    <dgm:cxn modelId="{42C4BD9F-A940-4F93-A591-764835B32BE9}" type="presParOf" srcId="{33FC4885-592D-4618-A608-004B92CAB8EC}" destId="{214A7D23-E455-48C7-A2D6-A5165EE65A97}" srcOrd="2" destOrd="0" presId="urn:microsoft.com/office/officeart/2008/layout/LinedList"/>
    <dgm:cxn modelId="{7AEA16C4-00E6-4040-8B0C-0B19E8D86B04}" type="presParOf" srcId="{33FC4885-592D-4618-A608-004B92CAB8EC}" destId="{8E23586C-167E-48F3-A419-69C7831FBBDF}" srcOrd="3" destOrd="0" presId="urn:microsoft.com/office/officeart/2008/layout/LinedList"/>
    <dgm:cxn modelId="{17A1B5BF-90B7-4C27-8A60-E71E488F2208}" type="presParOf" srcId="{8E23586C-167E-48F3-A419-69C7831FBBDF}" destId="{AECED1D0-EE62-4EA5-BA7A-8C93AA7AE7CC}" srcOrd="0" destOrd="0" presId="urn:microsoft.com/office/officeart/2008/layout/LinedList"/>
    <dgm:cxn modelId="{F2DBAA6E-7248-43DE-9557-A7C7D58B61B5}" type="presParOf" srcId="{8E23586C-167E-48F3-A419-69C7831FBBDF}" destId="{F30928E9-B1B7-40BB-9309-B2556027C6D0}" srcOrd="1" destOrd="0" presId="urn:microsoft.com/office/officeart/2008/layout/LinedList"/>
    <dgm:cxn modelId="{DC4E6EAA-2FB5-4D08-AE86-BFE732028210}" type="presParOf" srcId="{33FC4885-592D-4618-A608-004B92CAB8EC}" destId="{26D41F09-FCBE-4A7C-BE0D-D5093A40999D}" srcOrd="4" destOrd="0" presId="urn:microsoft.com/office/officeart/2008/layout/LinedList"/>
    <dgm:cxn modelId="{A31961F4-FA50-4A30-8B3D-B586A2C58E1D}" type="presParOf" srcId="{33FC4885-592D-4618-A608-004B92CAB8EC}" destId="{6CCF551A-D785-472B-ACCA-8B0E60FA050F}" srcOrd="5" destOrd="0" presId="urn:microsoft.com/office/officeart/2008/layout/LinedList"/>
    <dgm:cxn modelId="{0F1539D6-3BA1-4C12-B6EE-97962DC0374F}" type="presParOf" srcId="{6CCF551A-D785-472B-ACCA-8B0E60FA050F}" destId="{70B820DB-C5E5-4285-8855-20D32B17B6AA}" srcOrd="0" destOrd="0" presId="urn:microsoft.com/office/officeart/2008/layout/LinedList"/>
    <dgm:cxn modelId="{D7C991F7-CEEC-47F5-8B31-3FFC7644F3D5}" type="presParOf" srcId="{6CCF551A-D785-472B-ACCA-8B0E60FA050F}" destId="{50567246-9471-487A-8069-B6A0201D0A94}" srcOrd="1" destOrd="0" presId="urn:microsoft.com/office/officeart/2008/layout/LinedList"/>
    <dgm:cxn modelId="{1DBCD01F-0556-43F1-AB2E-3F1C6CF9EE02}" type="presParOf" srcId="{33FC4885-592D-4618-A608-004B92CAB8EC}" destId="{E4563EE2-8CC9-44E3-9B73-584F7754062B}" srcOrd="6" destOrd="0" presId="urn:microsoft.com/office/officeart/2008/layout/LinedList"/>
    <dgm:cxn modelId="{3936E633-5073-4D65-83E7-5660105C0716}" type="presParOf" srcId="{33FC4885-592D-4618-A608-004B92CAB8EC}" destId="{6C538D3B-5772-422A-81A1-4C8EFC3ECC86}" srcOrd="7" destOrd="0" presId="urn:microsoft.com/office/officeart/2008/layout/LinedList"/>
    <dgm:cxn modelId="{9CE492FE-F287-4C5F-A531-4C5BD9DBDD21}" type="presParOf" srcId="{6C538D3B-5772-422A-81A1-4C8EFC3ECC86}" destId="{76F4835A-F241-4059-8531-EB483B58CD78}" srcOrd="0" destOrd="0" presId="urn:microsoft.com/office/officeart/2008/layout/LinedList"/>
    <dgm:cxn modelId="{02D716F7-4E21-4EAA-B3E7-F11EBA39AB3F}" type="presParOf" srcId="{6C538D3B-5772-422A-81A1-4C8EFC3ECC86}" destId="{6245B9D6-7E43-4541-8DD1-E9A4ADAE0F71}" srcOrd="1" destOrd="0" presId="urn:microsoft.com/office/officeart/2008/layout/LinedList"/>
    <dgm:cxn modelId="{8D5D6D30-C390-40F2-A833-4C5D502C1726}" type="presParOf" srcId="{33FC4885-592D-4618-A608-004B92CAB8EC}" destId="{B1C46271-0D14-447E-B396-6139E9B9B2D9}" srcOrd="8" destOrd="0" presId="urn:microsoft.com/office/officeart/2008/layout/LinedList"/>
    <dgm:cxn modelId="{3B14DBA5-18EF-4FB3-8E5C-B0455184BBBB}" type="presParOf" srcId="{33FC4885-592D-4618-A608-004B92CAB8EC}" destId="{5B7F4584-602F-4F8F-9A42-F45FCE5E66C2}" srcOrd="9" destOrd="0" presId="urn:microsoft.com/office/officeart/2008/layout/LinedList"/>
    <dgm:cxn modelId="{89DD0B53-40AE-4BA3-9865-36CC5A90CC87}" type="presParOf" srcId="{5B7F4584-602F-4F8F-9A42-F45FCE5E66C2}" destId="{65C77815-DF5D-47C6-9959-13F67DD68011}" srcOrd="0" destOrd="0" presId="urn:microsoft.com/office/officeart/2008/layout/LinedList"/>
    <dgm:cxn modelId="{311F79B6-EF6F-4F7C-A0DE-E9F9E7C89CED}" type="presParOf" srcId="{5B7F4584-602F-4F8F-9A42-F45FCE5E66C2}" destId="{1AE4BF3F-AF26-4004-902B-765D5C43F05D}" srcOrd="1" destOrd="0" presId="urn:microsoft.com/office/officeart/2008/layout/LinedList"/>
    <dgm:cxn modelId="{1C9465B1-3465-4334-B44E-D59F9ACA0E45}" type="presParOf" srcId="{33FC4885-592D-4618-A608-004B92CAB8EC}" destId="{56237922-E2C9-4AA9-8035-868EAB03618C}" srcOrd="10" destOrd="0" presId="urn:microsoft.com/office/officeart/2008/layout/LinedList"/>
    <dgm:cxn modelId="{2D48FCE6-44B1-45C6-AC4D-5AAF755CE49A}" type="presParOf" srcId="{33FC4885-592D-4618-A608-004B92CAB8EC}" destId="{C0A0C586-2551-428A-95B8-0629BCF597B3}" srcOrd="11" destOrd="0" presId="urn:microsoft.com/office/officeart/2008/layout/LinedList"/>
    <dgm:cxn modelId="{B75A80CD-9BD6-406B-A7D6-ADDF5F7EB560}" type="presParOf" srcId="{C0A0C586-2551-428A-95B8-0629BCF597B3}" destId="{42E33709-B898-4960-A216-D6C7A6D48B00}" srcOrd="0" destOrd="0" presId="urn:microsoft.com/office/officeart/2008/layout/LinedList"/>
    <dgm:cxn modelId="{6F0D737C-A72B-4B2C-9CFE-E4D6AAE2C214}" type="presParOf" srcId="{C0A0C586-2551-428A-95B8-0629BCF597B3}" destId="{29A52B43-5A29-4534-8D92-587FE697F0EB}" srcOrd="1" destOrd="0" presId="urn:microsoft.com/office/officeart/2008/layout/LinedList"/>
    <dgm:cxn modelId="{B35D0138-4099-4D59-8614-66C8C125FBBA}" type="presParOf" srcId="{33FC4885-592D-4618-A608-004B92CAB8EC}" destId="{AFA755B6-D133-4D9C-B329-FABA68864A83}" srcOrd="12" destOrd="0" presId="urn:microsoft.com/office/officeart/2008/layout/LinedList"/>
    <dgm:cxn modelId="{A5CF8770-0144-46D5-976B-EB6E0EFF6CEE}" type="presParOf" srcId="{33FC4885-592D-4618-A608-004B92CAB8EC}" destId="{B899DD8D-9948-4B23-9F95-608D83818DAC}" srcOrd="13" destOrd="0" presId="urn:microsoft.com/office/officeart/2008/layout/LinedList"/>
    <dgm:cxn modelId="{5515ACF3-7DEA-46E0-929E-B8E67FB598A6}" type="presParOf" srcId="{B899DD8D-9948-4B23-9F95-608D83818DAC}" destId="{DDA5787C-4FF9-4869-AC95-6E6724329CB1}" srcOrd="0" destOrd="0" presId="urn:microsoft.com/office/officeart/2008/layout/LinedList"/>
    <dgm:cxn modelId="{37618931-9D99-4488-B644-A909208A1E4C}" type="presParOf" srcId="{B899DD8D-9948-4B23-9F95-608D83818DAC}" destId="{FE2B6A42-BE81-432F-8E95-C076E2504EEB}" srcOrd="1" destOrd="0" presId="urn:microsoft.com/office/officeart/2008/layout/LinedList"/>
    <dgm:cxn modelId="{E568B613-6327-4A24-9B2E-3DFF5DE45032}" type="presParOf" srcId="{33FC4885-592D-4618-A608-004B92CAB8EC}" destId="{7D521348-317B-4BFA-BC73-4D6847B83A50}" srcOrd="14" destOrd="0" presId="urn:microsoft.com/office/officeart/2008/layout/LinedList"/>
    <dgm:cxn modelId="{962BD5CE-D842-4E33-92D4-B3B6341723EE}" type="presParOf" srcId="{33FC4885-592D-4618-A608-004B92CAB8EC}" destId="{1A8A29B2-1780-4CED-B35D-7E951D6AC8E4}" srcOrd="15" destOrd="0" presId="urn:microsoft.com/office/officeart/2008/layout/LinedList"/>
    <dgm:cxn modelId="{C2B60284-01E6-43D8-A522-7A87CA5FCFD3}" type="presParOf" srcId="{1A8A29B2-1780-4CED-B35D-7E951D6AC8E4}" destId="{66DA410D-89B1-47BA-9FD9-DCEE70269DD4}" srcOrd="0" destOrd="0" presId="urn:microsoft.com/office/officeart/2008/layout/LinedList"/>
    <dgm:cxn modelId="{41338739-0F63-4DD3-B823-977F9E41463B}" type="presParOf" srcId="{1A8A29B2-1780-4CED-B35D-7E951D6AC8E4}" destId="{2257F4BE-6F21-477A-BAF7-83F5362C5191}" srcOrd="1" destOrd="0" presId="urn:microsoft.com/office/officeart/2008/layout/LinedList"/>
    <dgm:cxn modelId="{DB395716-6E9B-4689-84CB-9AE822820A53}" type="presParOf" srcId="{33FC4885-592D-4618-A608-004B92CAB8EC}" destId="{39FA91D5-BBCB-410C-B969-544D1CB93E19}" srcOrd="16" destOrd="0" presId="urn:microsoft.com/office/officeart/2008/layout/LinedList"/>
    <dgm:cxn modelId="{69CAC363-FF26-4D85-A2FB-ED4D81A599D5}" type="presParOf" srcId="{33FC4885-592D-4618-A608-004B92CAB8EC}" destId="{834E1FA0-E9D5-4793-A2DC-42C6F9E848FE}" srcOrd="17" destOrd="0" presId="urn:microsoft.com/office/officeart/2008/layout/LinedList"/>
    <dgm:cxn modelId="{94898F19-8726-42E0-BE39-E466C592392B}" type="presParOf" srcId="{834E1FA0-E9D5-4793-A2DC-42C6F9E848FE}" destId="{EAF4B0B7-8423-4F64-B204-EB52F4D55C0B}" srcOrd="0" destOrd="0" presId="urn:microsoft.com/office/officeart/2008/layout/LinedList"/>
    <dgm:cxn modelId="{73841D43-3855-48CD-B7F3-1C91AFF79B24}" type="presParOf" srcId="{834E1FA0-E9D5-4793-A2DC-42C6F9E848FE}" destId="{7EFE2135-0509-4A4B-B8C2-CF50193E2D1F}" srcOrd="1" destOrd="0" presId="urn:microsoft.com/office/officeart/2008/layout/LinedList"/>
    <dgm:cxn modelId="{E5227535-782B-4667-93D3-32C5FB5B7D53}" type="presParOf" srcId="{33FC4885-592D-4618-A608-004B92CAB8EC}" destId="{11C82D33-29F6-44C4-90BC-4F537AC37CCC}" srcOrd="18" destOrd="0" presId="urn:microsoft.com/office/officeart/2008/layout/LinedList"/>
    <dgm:cxn modelId="{970B0BA7-12EB-421E-8EA8-F386E9287A0F}" type="presParOf" srcId="{33FC4885-592D-4618-A608-004B92CAB8EC}" destId="{447316F6-B83C-4EF4-A356-532C1AC9AD01}" srcOrd="19" destOrd="0" presId="urn:microsoft.com/office/officeart/2008/layout/LinedList"/>
    <dgm:cxn modelId="{52DCD5C0-2905-498B-B0DD-E592242EEBA0}" type="presParOf" srcId="{447316F6-B83C-4EF4-A356-532C1AC9AD01}" destId="{DB2761FB-95E7-4A90-B92F-E87DEF213DD2}" srcOrd="0" destOrd="0" presId="urn:microsoft.com/office/officeart/2008/layout/LinedList"/>
    <dgm:cxn modelId="{B6F2E071-A745-4295-8FB0-B06C03FEF8BE}" type="presParOf" srcId="{447316F6-B83C-4EF4-A356-532C1AC9AD01}" destId="{74C43A54-8EBE-4FCA-BCE1-C9E58DAE0F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F561F-AA79-4C6C-8065-BDED7F7FD6B8}">
      <dsp:nvSpPr>
        <dsp:cNvPr id="0" name=""/>
        <dsp:cNvSpPr/>
      </dsp:nvSpPr>
      <dsp:spPr>
        <a:xfrm>
          <a:off x="0" y="114110"/>
          <a:ext cx="4912366" cy="6787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/>
            <a:t>CONTENIDO</a:t>
          </a:r>
          <a:endParaRPr lang="en-US" sz="1700" kern="1200"/>
        </a:p>
      </dsp:txBody>
      <dsp:txXfrm>
        <a:off x="33134" y="147244"/>
        <a:ext cx="4846098" cy="612478"/>
      </dsp:txXfrm>
    </dsp:sp>
    <dsp:sp modelId="{826B80FD-DC5C-4AF5-B144-21460F2300F5}">
      <dsp:nvSpPr>
        <dsp:cNvPr id="0" name=""/>
        <dsp:cNvSpPr/>
      </dsp:nvSpPr>
      <dsp:spPr>
        <a:xfrm>
          <a:off x="0" y="841816"/>
          <a:ext cx="4912366" cy="67874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¿Qué es la contraloría social?  </a:t>
          </a:r>
          <a:endParaRPr lang="en-US" sz="1700" kern="1200" dirty="0"/>
        </a:p>
      </dsp:txBody>
      <dsp:txXfrm>
        <a:off x="33134" y="874950"/>
        <a:ext cx="4846098" cy="612478"/>
      </dsp:txXfrm>
    </dsp:sp>
    <dsp:sp modelId="{E8636F2E-AD22-4F28-8ECB-2FD31B6621B4}">
      <dsp:nvSpPr>
        <dsp:cNvPr id="0" name=""/>
        <dsp:cNvSpPr/>
      </dsp:nvSpPr>
      <dsp:spPr>
        <a:xfrm>
          <a:off x="0" y="1569522"/>
          <a:ext cx="4912366" cy="67874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¿Qué es el comité de contraloría social y quienes lo conforman?  </a:t>
          </a:r>
          <a:endParaRPr lang="en-US" sz="1700" kern="1200" dirty="0"/>
        </a:p>
      </dsp:txBody>
      <dsp:txXfrm>
        <a:off x="33134" y="1602656"/>
        <a:ext cx="4846098" cy="612478"/>
      </dsp:txXfrm>
    </dsp:sp>
    <dsp:sp modelId="{AF7DF0B6-4858-47C2-A138-1C6FE2737110}">
      <dsp:nvSpPr>
        <dsp:cNvPr id="0" name=""/>
        <dsp:cNvSpPr/>
      </dsp:nvSpPr>
      <dsp:spPr>
        <a:xfrm>
          <a:off x="0" y="2248268"/>
          <a:ext cx="4912366" cy="133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96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/>
            <a:t>Funciones del encargado de la contraloría social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/>
            <a:t>PICTS  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/>
            <a:t>FORMATOS DE CONTRALORIA SOCIAL CCS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/>
            <a:t>Documentos normativos de la contraloría social 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 dirty="0"/>
            <a:t>Información sobre quejas y denuncias</a:t>
          </a:r>
          <a:endParaRPr lang="en-US" sz="1300" kern="1200" dirty="0"/>
        </a:p>
      </dsp:txBody>
      <dsp:txXfrm>
        <a:off x="0" y="2248268"/>
        <a:ext cx="4912366" cy="1337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EC1E2-1C44-4D3E-9F4F-E32C3DE466C1}">
      <dsp:nvSpPr>
        <dsp:cNvPr id="0" name=""/>
        <dsp:cNvSpPr/>
      </dsp:nvSpPr>
      <dsp:spPr>
        <a:xfrm>
          <a:off x="0" y="0"/>
          <a:ext cx="8654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7F9E0-C893-4949-B3E5-C5E32140CDFF}">
      <dsp:nvSpPr>
        <dsp:cNvPr id="0" name=""/>
        <dsp:cNvSpPr/>
      </dsp:nvSpPr>
      <dsp:spPr>
        <a:xfrm>
          <a:off x="0" y="2417"/>
          <a:ext cx="8654902" cy="1648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i="1" kern="1200"/>
            <a:t>¿Qué es la Contraloría social? </a:t>
          </a:r>
          <a:endParaRPr lang="en-US" sz="1900" kern="1200"/>
        </a:p>
      </dsp:txBody>
      <dsp:txXfrm>
        <a:off x="0" y="2417"/>
        <a:ext cx="8654902" cy="1648940"/>
      </dsp:txXfrm>
    </dsp:sp>
    <dsp:sp modelId="{6AD8E0A6-E65F-4863-8814-69A3C414964F}">
      <dsp:nvSpPr>
        <dsp:cNvPr id="0" name=""/>
        <dsp:cNvSpPr/>
      </dsp:nvSpPr>
      <dsp:spPr>
        <a:xfrm>
          <a:off x="0" y="1651358"/>
          <a:ext cx="8654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DA3F0-2A76-4CBF-BA6F-C8285DC2164C}">
      <dsp:nvSpPr>
        <dsp:cNvPr id="0" name=""/>
        <dsp:cNvSpPr/>
      </dsp:nvSpPr>
      <dsp:spPr>
        <a:xfrm>
          <a:off x="0" y="1651358"/>
          <a:ext cx="8654902" cy="1648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0" kern="1200" dirty="0">
              <a:solidFill>
                <a:schemeClr val="tx1"/>
              </a:solidFill>
              <a:latin typeface="Aptos" panose="020B0004020202020204" pitchFamily="34" charset="0"/>
              <a:cs typeface="Aparajita" panose="020B0502040204020203" pitchFamily="18" charset="0"/>
            </a:rPr>
            <a:t>Conforme al artículo 69 de la Ley General de Desarrollo Social, se define como:</a:t>
          </a:r>
          <a:endParaRPr lang="es-MX" sz="1900" kern="1200" dirty="0">
            <a:solidFill>
              <a:schemeClr val="tx1"/>
            </a:solidFill>
            <a:latin typeface="Montserrat" panose="00000500000000000000" pitchFamily="2" charset="0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>
              <a:solidFill>
                <a:schemeClr val="tx1"/>
              </a:solidFill>
            </a:rPr>
            <a:t>El  mecanismo con el que cuenta la población beneficiara de programas federales de desarrollo social, para que participe en la vigilancia del ejercicio de los recursos públicos y en la verificación del cumplimiento de las metas y objetivos a través de los Comités </a:t>
          </a:r>
          <a:r>
            <a:rPr lang="es-MX" sz="1900" kern="1200" dirty="0">
              <a:solidFill>
                <a:schemeClr val="bg1"/>
              </a:solidFill>
            </a:rPr>
            <a:t>de Contraloría Social.</a:t>
          </a:r>
          <a:endParaRPr lang="es-MX" sz="1900" b="0" kern="1200" dirty="0">
            <a:solidFill>
              <a:schemeClr val="tx1"/>
            </a:solidFill>
            <a:latin typeface="Aptos" panose="020B0004020202020204" pitchFamily="34" charset="0"/>
            <a:cs typeface="Aparajita" panose="020B0502040204020203" pitchFamily="18" charset="0"/>
          </a:endParaRPr>
        </a:p>
      </dsp:txBody>
      <dsp:txXfrm>
        <a:off x="0" y="1651358"/>
        <a:ext cx="8654902" cy="1648940"/>
      </dsp:txXfrm>
    </dsp:sp>
    <dsp:sp modelId="{45BA45BD-D696-499F-8748-B3AF6AAC120D}">
      <dsp:nvSpPr>
        <dsp:cNvPr id="0" name=""/>
        <dsp:cNvSpPr/>
      </dsp:nvSpPr>
      <dsp:spPr>
        <a:xfrm>
          <a:off x="0" y="3300298"/>
          <a:ext cx="8654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16FCD-7E74-412D-8FFB-8B3BA6304E7F}">
      <dsp:nvSpPr>
        <dsp:cNvPr id="0" name=""/>
        <dsp:cNvSpPr/>
      </dsp:nvSpPr>
      <dsp:spPr>
        <a:xfrm>
          <a:off x="0" y="3300298"/>
          <a:ext cx="8654902" cy="1648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>
              <a:solidFill>
                <a:schemeClr val="bg1"/>
              </a:solidFill>
            </a:rPr>
            <a:t>Beneficios:</a:t>
          </a:r>
          <a:r>
            <a:rPr lang="es-MX" sz="1900" kern="1200" dirty="0">
              <a:solidFill>
                <a:schemeClr val="bg1"/>
              </a:solidFill>
            </a:rPr>
            <a:t> Previene posibles irregularidades y desvíos de recursos. Evita la mala calidad de las obras de infraestructura cultural de los apoyos y los servicios. Incrementa la credibilidad en los programas de desarrollo social. Contribuye al desarrollo de procesos de ciudadanización.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0" y="3300298"/>
        <a:ext cx="8654902" cy="1648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74B7F-2C8A-40CF-8D33-08B76C4E1911}">
      <dsp:nvSpPr>
        <dsp:cNvPr id="0" name=""/>
        <dsp:cNvSpPr/>
      </dsp:nvSpPr>
      <dsp:spPr>
        <a:xfrm>
          <a:off x="1269" y="759649"/>
          <a:ext cx="1439492" cy="914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34B02-F367-4BDD-8264-0DC8FE989B0A}">
      <dsp:nvSpPr>
        <dsp:cNvPr id="0" name=""/>
        <dsp:cNvSpPr/>
      </dsp:nvSpPr>
      <dsp:spPr>
        <a:xfrm>
          <a:off x="161212" y="911595"/>
          <a:ext cx="1439492" cy="914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b="1" kern="1200"/>
            <a:t>¿Quién integra el comité de la C. S.? </a:t>
          </a:r>
          <a:endParaRPr lang="en-US" sz="900" kern="1200"/>
        </a:p>
      </dsp:txBody>
      <dsp:txXfrm>
        <a:off x="187984" y="938367"/>
        <a:ext cx="1385948" cy="860533"/>
      </dsp:txXfrm>
    </dsp:sp>
    <dsp:sp modelId="{3520EE39-B346-4B20-9B5D-916AF724CDF5}">
      <dsp:nvSpPr>
        <dsp:cNvPr id="0" name=""/>
        <dsp:cNvSpPr/>
      </dsp:nvSpPr>
      <dsp:spPr>
        <a:xfrm>
          <a:off x="1760648" y="759649"/>
          <a:ext cx="1439492" cy="914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46B44-BF1B-4360-9CE8-71B171C5BB33}">
      <dsp:nvSpPr>
        <dsp:cNvPr id="0" name=""/>
        <dsp:cNvSpPr/>
      </dsp:nvSpPr>
      <dsp:spPr>
        <a:xfrm>
          <a:off x="1920592" y="911595"/>
          <a:ext cx="1439492" cy="914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/>
            <a:t>Los beneficiarios del programa; son los Profesores de Tiempo Completo.  </a:t>
          </a:r>
          <a:endParaRPr lang="en-US" sz="900" kern="1200"/>
        </a:p>
      </dsp:txBody>
      <dsp:txXfrm>
        <a:off x="1947364" y="938367"/>
        <a:ext cx="1385948" cy="860533"/>
      </dsp:txXfrm>
    </dsp:sp>
    <dsp:sp modelId="{EB51DDE1-F090-472D-96B2-D865A74C4A06}">
      <dsp:nvSpPr>
        <dsp:cNvPr id="0" name=""/>
        <dsp:cNvSpPr/>
      </dsp:nvSpPr>
      <dsp:spPr>
        <a:xfrm>
          <a:off x="3520028" y="759649"/>
          <a:ext cx="1439492" cy="914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B7666-1DFE-4A87-B1C0-51A2A29F29AA}">
      <dsp:nvSpPr>
        <dsp:cNvPr id="0" name=""/>
        <dsp:cNvSpPr/>
      </dsp:nvSpPr>
      <dsp:spPr>
        <a:xfrm>
          <a:off x="3679971" y="911595"/>
          <a:ext cx="1439492" cy="914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b="1" kern="1200"/>
            <a:t>¿Cuántos integrantes son en el Comité?</a:t>
          </a:r>
          <a:endParaRPr lang="en-US" sz="900" kern="1200"/>
        </a:p>
      </dsp:txBody>
      <dsp:txXfrm>
        <a:off x="3706743" y="938367"/>
        <a:ext cx="1385948" cy="860533"/>
      </dsp:txXfrm>
    </dsp:sp>
    <dsp:sp modelId="{A5840BF2-83F7-4B91-BF22-18E60D12BE69}">
      <dsp:nvSpPr>
        <dsp:cNvPr id="0" name=""/>
        <dsp:cNvSpPr/>
      </dsp:nvSpPr>
      <dsp:spPr>
        <a:xfrm>
          <a:off x="5279407" y="759649"/>
          <a:ext cx="1439492" cy="914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B34BA-9108-4F3C-899E-259A75F5B390}">
      <dsp:nvSpPr>
        <dsp:cNvPr id="0" name=""/>
        <dsp:cNvSpPr/>
      </dsp:nvSpPr>
      <dsp:spPr>
        <a:xfrm>
          <a:off x="5439351" y="911595"/>
          <a:ext cx="1439492" cy="914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/>
            <a:t>El mínimo de integrantes es uno y el máximo abierto. El número de mujeres y hombres deberá ser equilibrado.</a:t>
          </a:r>
          <a:endParaRPr lang="en-US" sz="900" kern="1200"/>
        </a:p>
      </dsp:txBody>
      <dsp:txXfrm>
        <a:off x="5466123" y="938367"/>
        <a:ext cx="1385948" cy="860533"/>
      </dsp:txXfrm>
    </dsp:sp>
    <dsp:sp modelId="{7CE36C7C-F939-457B-B3BB-FA3A61D35CE5}">
      <dsp:nvSpPr>
        <dsp:cNvPr id="0" name=""/>
        <dsp:cNvSpPr/>
      </dsp:nvSpPr>
      <dsp:spPr>
        <a:xfrm>
          <a:off x="7038787" y="759649"/>
          <a:ext cx="1439492" cy="914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75824-69A4-4255-8375-AA3440DFF818}">
      <dsp:nvSpPr>
        <dsp:cNvPr id="0" name=""/>
        <dsp:cNvSpPr/>
      </dsp:nvSpPr>
      <dsp:spPr>
        <a:xfrm>
          <a:off x="7198730" y="911595"/>
          <a:ext cx="1439492" cy="914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b="1" kern="1200"/>
            <a:t>¿Cuántos comités de C. S. serán? </a:t>
          </a:r>
          <a:endParaRPr lang="en-US" sz="900" kern="1200"/>
        </a:p>
      </dsp:txBody>
      <dsp:txXfrm>
        <a:off x="7225502" y="938367"/>
        <a:ext cx="1385948" cy="860533"/>
      </dsp:txXfrm>
    </dsp:sp>
    <dsp:sp modelId="{4E9338BA-BF21-4451-8492-F4D4BA7EC691}">
      <dsp:nvSpPr>
        <dsp:cNvPr id="0" name=""/>
        <dsp:cNvSpPr/>
      </dsp:nvSpPr>
      <dsp:spPr>
        <a:xfrm>
          <a:off x="8798166" y="759649"/>
          <a:ext cx="1439492" cy="914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20D8F-F967-4D77-BA2F-31962A29B043}">
      <dsp:nvSpPr>
        <dsp:cNvPr id="0" name=""/>
        <dsp:cNvSpPr/>
      </dsp:nvSpPr>
      <dsp:spPr>
        <a:xfrm>
          <a:off x="8958110" y="911595"/>
          <a:ext cx="1439492" cy="914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/>
            <a:t>De preferencia uno por el programa.</a:t>
          </a:r>
          <a:endParaRPr lang="en-US" sz="900" kern="1200"/>
        </a:p>
      </dsp:txBody>
      <dsp:txXfrm>
        <a:off x="8984882" y="938367"/>
        <a:ext cx="1385948" cy="8605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B8BD5-B7F3-4DFF-BBFB-3570126E5B78}">
      <dsp:nvSpPr>
        <dsp:cNvPr id="0" name=""/>
        <dsp:cNvSpPr/>
      </dsp:nvSpPr>
      <dsp:spPr>
        <a:xfrm>
          <a:off x="0" y="2858"/>
          <a:ext cx="58611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C9412-C8FC-4466-B00B-AD1C54D3C08A}">
      <dsp:nvSpPr>
        <dsp:cNvPr id="0" name=""/>
        <dsp:cNvSpPr/>
      </dsp:nvSpPr>
      <dsp:spPr>
        <a:xfrm>
          <a:off x="0" y="2858"/>
          <a:ext cx="5861198" cy="534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Garantizar la transparencia y la rendición de cuentas</a:t>
          </a:r>
          <a:endParaRPr lang="en-US" sz="1500" kern="1200" dirty="0"/>
        </a:p>
      </dsp:txBody>
      <dsp:txXfrm>
        <a:off x="0" y="2858"/>
        <a:ext cx="5861198" cy="534746"/>
      </dsp:txXfrm>
    </dsp:sp>
    <dsp:sp modelId="{214A7D23-E455-48C7-A2D6-A5165EE65A97}">
      <dsp:nvSpPr>
        <dsp:cNvPr id="0" name=""/>
        <dsp:cNvSpPr/>
      </dsp:nvSpPr>
      <dsp:spPr>
        <a:xfrm>
          <a:off x="0" y="537604"/>
          <a:ext cx="58611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ED1D0-EE62-4EA5-BA7A-8C93AA7AE7CC}">
      <dsp:nvSpPr>
        <dsp:cNvPr id="0" name=""/>
        <dsp:cNvSpPr/>
      </dsp:nvSpPr>
      <dsp:spPr>
        <a:xfrm>
          <a:off x="0" y="537604"/>
          <a:ext cx="5861198" cy="534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Crear una corresponsabilidad den el Estado y los beneficiarios</a:t>
          </a:r>
          <a:endParaRPr lang="en-US" sz="1500" kern="1200" dirty="0"/>
        </a:p>
      </dsp:txBody>
      <dsp:txXfrm>
        <a:off x="0" y="537604"/>
        <a:ext cx="5861198" cy="534746"/>
      </dsp:txXfrm>
    </dsp:sp>
    <dsp:sp modelId="{26D41F09-FCBE-4A7C-BE0D-D5093A40999D}">
      <dsp:nvSpPr>
        <dsp:cNvPr id="0" name=""/>
        <dsp:cNvSpPr/>
      </dsp:nvSpPr>
      <dsp:spPr>
        <a:xfrm>
          <a:off x="0" y="1072351"/>
          <a:ext cx="58611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820DB-C5E5-4285-8855-20D32B17B6AA}">
      <dsp:nvSpPr>
        <dsp:cNvPr id="0" name=""/>
        <dsp:cNvSpPr/>
      </dsp:nvSpPr>
      <dsp:spPr>
        <a:xfrm>
          <a:off x="0" y="1072351"/>
          <a:ext cx="5861198" cy="534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Favorecer la participación organizada de grupos vulnerables</a:t>
          </a:r>
          <a:endParaRPr lang="en-US" sz="1500" kern="1200" dirty="0"/>
        </a:p>
      </dsp:txBody>
      <dsp:txXfrm>
        <a:off x="0" y="1072351"/>
        <a:ext cx="5861198" cy="534746"/>
      </dsp:txXfrm>
    </dsp:sp>
    <dsp:sp modelId="{E4563EE2-8CC9-44E3-9B73-584F7754062B}">
      <dsp:nvSpPr>
        <dsp:cNvPr id="0" name=""/>
        <dsp:cNvSpPr/>
      </dsp:nvSpPr>
      <dsp:spPr>
        <a:xfrm>
          <a:off x="0" y="1607098"/>
          <a:ext cx="58611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4835A-F241-4059-8531-EB483B58CD78}">
      <dsp:nvSpPr>
        <dsp:cNvPr id="0" name=""/>
        <dsp:cNvSpPr/>
      </dsp:nvSpPr>
      <dsp:spPr>
        <a:xfrm>
          <a:off x="0" y="1607098"/>
          <a:ext cx="5861198" cy="534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Ayudar a mejorar las obras, apoyos y servicios públicos</a:t>
          </a:r>
          <a:endParaRPr lang="en-US" sz="1500" kern="1200" dirty="0"/>
        </a:p>
      </dsp:txBody>
      <dsp:txXfrm>
        <a:off x="0" y="1607098"/>
        <a:ext cx="5861198" cy="534746"/>
      </dsp:txXfrm>
    </dsp:sp>
    <dsp:sp modelId="{B1C46271-0D14-447E-B396-6139E9B9B2D9}">
      <dsp:nvSpPr>
        <dsp:cNvPr id="0" name=""/>
        <dsp:cNvSpPr/>
      </dsp:nvSpPr>
      <dsp:spPr>
        <a:xfrm>
          <a:off x="0" y="2141845"/>
          <a:ext cx="58611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77815-DF5D-47C6-9959-13F67DD68011}">
      <dsp:nvSpPr>
        <dsp:cNvPr id="0" name=""/>
        <dsp:cNvSpPr/>
      </dsp:nvSpPr>
      <dsp:spPr>
        <a:xfrm>
          <a:off x="0" y="2141845"/>
          <a:ext cx="5861198" cy="534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Inhibe la corrupción, la discrecionalidad y el uso político de los programas públicos</a:t>
          </a:r>
          <a:endParaRPr lang="en-US" sz="1500" kern="1200" dirty="0"/>
        </a:p>
      </dsp:txBody>
      <dsp:txXfrm>
        <a:off x="0" y="2141845"/>
        <a:ext cx="5861198" cy="534746"/>
      </dsp:txXfrm>
    </dsp:sp>
    <dsp:sp modelId="{56237922-E2C9-4AA9-8035-868EAB03618C}">
      <dsp:nvSpPr>
        <dsp:cNvPr id="0" name=""/>
        <dsp:cNvSpPr/>
      </dsp:nvSpPr>
      <dsp:spPr>
        <a:xfrm>
          <a:off x="0" y="2676591"/>
          <a:ext cx="58611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33709-B898-4960-A216-D6C7A6D48B00}">
      <dsp:nvSpPr>
        <dsp:cNvPr id="0" name=""/>
        <dsp:cNvSpPr/>
      </dsp:nvSpPr>
      <dsp:spPr>
        <a:xfrm>
          <a:off x="0" y="2676591"/>
          <a:ext cx="5861198" cy="534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Combatir la corrupción e impunidad</a:t>
          </a:r>
          <a:endParaRPr lang="en-US" sz="1500" kern="1200" dirty="0"/>
        </a:p>
      </dsp:txBody>
      <dsp:txXfrm>
        <a:off x="0" y="2676591"/>
        <a:ext cx="5861198" cy="534746"/>
      </dsp:txXfrm>
    </dsp:sp>
    <dsp:sp modelId="{AFA755B6-D133-4D9C-B329-FABA68864A83}">
      <dsp:nvSpPr>
        <dsp:cNvPr id="0" name=""/>
        <dsp:cNvSpPr/>
      </dsp:nvSpPr>
      <dsp:spPr>
        <a:xfrm>
          <a:off x="0" y="3211338"/>
          <a:ext cx="58611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5787C-4FF9-4869-AC95-6E6724329CB1}">
      <dsp:nvSpPr>
        <dsp:cNvPr id="0" name=""/>
        <dsp:cNvSpPr/>
      </dsp:nvSpPr>
      <dsp:spPr>
        <a:xfrm>
          <a:off x="0" y="3211338"/>
          <a:ext cx="5861198" cy="534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Aportar elementos para establecer estrategias de fiscalización</a:t>
          </a:r>
          <a:endParaRPr lang="en-US" sz="1500" kern="1200" dirty="0"/>
        </a:p>
      </dsp:txBody>
      <dsp:txXfrm>
        <a:off x="0" y="3211338"/>
        <a:ext cx="5861198" cy="534746"/>
      </dsp:txXfrm>
    </dsp:sp>
    <dsp:sp modelId="{7D521348-317B-4BFA-BC73-4D6847B83A50}">
      <dsp:nvSpPr>
        <dsp:cNvPr id="0" name=""/>
        <dsp:cNvSpPr/>
      </dsp:nvSpPr>
      <dsp:spPr>
        <a:xfrm>
          <a:off x="0" y="3746085"/>
          <a:ext cx="58611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A410D-89B1-47BA-9FD9-DCEE70269DD4}">
      <dsp:nvSpPr>
        <dsp:cNvPr id="0" name=""/>
        <dsp:cNvSpPr/>
      </dsp:nvSpPr>
      <dsp:spPr>
        <a:xfrm>
          <a:off x="0" y="3746085"/>
          <a:ext cx="5855474" cy="536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Vinculación con otros actores para el logro de resultados</a:t>
          </a:r>
          <a:endParaRPr lang="en-US" sz="1500" kern="1200" dirty="0"/>
        </a:p>
      </dsp:txBody>
      <dsp:txXfrm>
        <a:off x="0" y="3746085"/>
        <a:ext cx="5855474" cy="536875"/>
      </dsp:txXfrm>
    </dsp:sp>
    <dsp:sp modelId="{39FA91D5-BBCB-410C-B969-544D1CB93E19}">
      <dsp:nvSpPr>
        <dsp:cNvPr id="0" name=""/>
        <dsp:cNvSpPr/>
      </dsp:nvSpPr>
      <dsp:spPr>
        <a:xfrm>
          <a:off x="0" y="4282960"/>
          <a:ext cx="58611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4B0B7-8423-4F64-B204-EB52F4D55C0B}">
      <dsp:nvSpPr>
        <dsp:cNvPr id="0" name=""/>
        <dsp:cNvSpPr/>
      </dsp:nvSpPr>
      <dsp:spPr>
        <a:xfrm>
          <a:off x="0" y="4282960"/>
          <a:ext cx="5861198" cy="534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Fortalecer los vínculos de confianza entre el gobierno y sociedad </a:t>
          </a:r>
          <a:endParaRPr lang="en-US" sz="1500" kern="1200" dirty="0"/>
        </a:p>
      </dsp:txBody>
      <dsp:txXfrm>
        <a:off x="0" y="4282960"/>
        <a:ext cx="5861198" cy="534746"/>
      </dsp:txXfrm>
    </dsp:sp>
    <dsp:sp modelId="{11C82D33-29F6-44C4-90BC-4F537AC37CCC}">
      <dsp:nvSpPr>
        <dsp:cNvPr id="0" name=""/>
        <dsp:cNvSpPr/>
      </dsp:nvSpPr>
      <dsp:spPr>
        <a:xfrm>
          <a:off x="0" y="4817707"/>
          <a:ext cx="58611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761FB-95E7-4A90-B92F-E87DEF213DD2}">
      <dsp:nvSpPr>
        <dsp:cNvPr id="0" name=""/>
        <dsp:cNvSpPr/>
      </dsp:nvSpPr>
      <dsp:spPr>
        <a:xfrm>
          <a:off x="0" y="4817707"/>
          <a:ext cx="5861198" cy="534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Promover mecanismos para atender las demandas sociales de manera organizada</a:t>
          </a:r>
          <a:endParaRPr lang="en-US" sz="1500" kern="1200" dirty="0"/>
        </a:p>
      </dsp:txBody>
      <dsp:txXfrm>
        <a:off x="0" y="4817707"/>
        <a:ext cx="5861198" cy="534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5A8B0-8E46-203A-19BD-03EE057A6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72F97F-0F85-803B-30CF-85BCEFBDD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1CE435-30BF-8727-7984-140BC9384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1F8-2C99-424F-914A-3D15E8058627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D02FB4-2E05-C0C5-561E-9D802B61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D0DC48-6F2C-32AC-6748-63693952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2AD-26F1-489C-81B0-2186E38E05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694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F0531-7F92-655C-1651-0C54257BF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0FBB16-749A-CCA0-0B73-AFA3C80DD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91BD6F-CF28-7305-50F4-6AF97486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1F8-2C99-424F-914A-3D15E8058627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5DDDC5-B799-3C2C-10AB-C4194AA55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FC9DBB-2D91-0E28-B779-356D4FE7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2AD-26F1-489C-81B0-2186E38E05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558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587C10-5A40-61CD-84C3-783463D10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540E58-914C-EB3C-3817-B3E6507BC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844CFC-15BD-CC89-B7D8-324858F24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1F8-2C99-424F-914A-3D15E8058627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6AB6D7-6195-92CC-02D1-A4BDD401A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4138D5-3706-1A01-EC83-DFCAA902D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2AD-26F1-489C-81B0-2186E38E05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22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FE53E-4244-7F60-0F24-7C0EB6F97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E87C18-FEA9-7D19-61E8-616AEABC4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DEFB71-100D-CBCB-A388-94945065C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1F8-2C99-424F-914A-3D15E8058627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6FCC47-A31A-FA3D-60AF-74687CE0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E52A0A-F8C8-A0FA-83FB-1B90FD41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2AD-26F1-489C-81B0-2186E38E05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727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215E93-30D9-ACE8-72A4-7742677BE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882CF0-D4B1-5A07-B140-98E242144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50C918-ED67-2F65-5B91-C9CB18599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1F8-2C99-424F-914A-3D15E8058627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B12694-15F5-34A4-1037-504BD4D97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93DABD-B068-4D76-BEDD-68BCCC07D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2AD-26F1-489C-81B0-2186E38E05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85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6652D-8F82-1804-FE82-93328EBD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068851-B0B7-AEF3-09A0-83148A68B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0E7D35-4C5A-8287-BD0C-21FF11493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EE22CA-A045-099B-6CF5-97AD6E84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1F8-2C99-424F-914A-3D15E8058627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B65378-A02D-A5DA-35C2-80BF6772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5DFD40-43F8-D986-763C-61934A59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2AD-26F1-489C-81B0-2186E38E05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764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50BBA1-B79F-EA9E-DA6C-B2313785E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404B72-AE54-72EB-5446-EE5A4D115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97F24B-5196-7BF3-E331-C057F0DD5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9B6B97D-3162-53E0-8839-C9C348631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B9E4725-0ABD-8C3A-7C28-A1335F2B8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B2005A4-54C6-72C9-E6EB-3421BC6AE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1F8-2C99-424F-914A-3D15E8058627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090FADE-C7DF-4E1A-3DDE-E0584A1F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182BFA-E816-10EF-F96A-CEA10DB67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2AD-26F1-489C-81B0-2186E38E05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652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9A08D-8F7A-90A5-9EEB-9257C875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C709AC-F8D8-7D28-7F8B-EC1FEC18C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1F8-2C99-424F-914A-3D15E8058627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5BE4EA-5BCF-E77E-6BE4-109FD814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D7AE96-35CB-C20E-284A-53C1AE069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2AD-26F1-489C-81B0-2186E38E05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70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D94275A-80EC-8473-55A8-204987B34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1F8-2C99-424F-914A-3D15E8058627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B2DC98F-FCB1-14D5-AA0F-27E365DB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962F7E-6896-0150-E2B7-E9B046EA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2AD-26F1-489C-81B0-2186E38E05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070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DC8CB-A51C-7E21-74E1-96080514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25EE9E-2FE6-EE74-8CF8-BD06EA11A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4539A7-8931-B8F0-B0E5-DB18B0ED2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E9D658-8B26-75F6-9FCA-9DD906231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1F8-2C99-424F-914A-3D15E8058627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D53CAC-7761-17EE-679E-AA5296B1C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00565E-E802-D6FC-33B4-F214E4B8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2AD-26F1-489C-81B0-2186E38E05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322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9A4EF-3BA6-E98B-055C-32BB38376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691B4F4-CD73-209D-863F-5867762D8B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CD1BB8-1680-0874-7EA0-C8EC7E346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9C08D9-3A55-705C-0790-9EFD39746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1F8-2C99-424F-914A-3D15E8058627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4EDF7B-6127-0DC0-D41C-810330B82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E3C9AC-8A03-88FC-C3A0-257BCA75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82AD-26F1-489C-81B0-2186E38E05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673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82E792-50A2-826E-207A-3C2B0044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7E7C5-B1D9-9E17-0CC9-48C8E92A6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7DF82E-EDD0-6309-DC79-677848E9B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3AC1F8-2C99-424F-914A-3D15E8058627}" type="datetimeFigureOut">
              <a:rPr lang="es-MX" smtClean="0"/>
              <a:t>16/02/2024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B59D56-459C-54FE-EF2E-D5933E231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4EA0F1-CFD7-9920-0269-12D6C94A4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9982AD-26F1-489C-81B0-2186E38E05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998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tapia@nube.sep.gob.m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A44B58-DA4C-EC59-6627-7614EA0F2993}"/>
              </a:ext>
            </a:extLst>
          </p:cNvPr>
          <p:cNvSpPr txBox="1"/>
          <p:nvPr/>
        </p:nvSpPr>
        <p:spPr>
          <a:xfrm>
            <a:off x="801493" y="3773082"/>
            <a:ext cx="10585965" cy="723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014984">
              <a:spcAft>
                <a:spcPts val="600"/>
              </a:spcAft>
            </a:pPr>
            <a:r>
              <a:rPr lang="es-MX" sz="1998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F0502020204030204" pitchFamily="34" charset="0"/>
                <a:ea typeface="+mn-ea"/>
                <a:cs typeface="+mn-cs"/>
              </a:rPr>
              <a:t>CAPACITACION DE LA CONTRALORIA SOCIAL PARA EL DESARROLLO PROFESIONAL DOCENTE UTU-2023</a:t>
            </a:r>
            <a:endParaRPr lang="es-MX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Black" panose="020F0502020204030204" pitchFamily="34" charset="0"/>
            </a:endParaRPr>
          </a:p>
        </p:txBody>
      </p:sp>
      <p:pic>
        <p:nvPicPr>
          <p:cNvPr id="6" name="Imagen 5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5CD9DD2A-340B-D338-920A-ED4475003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50" y="1705484"/>
            <a:ext cx="4000250" cy="1429423"/>
          </a:xfrm>
          <a:prstGeom prst="rect">
            <a:avLst/>
          </a:prstGeom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E782D515-13F0-824F-A5F2-3CC431BAA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93" y="218189"/>
            <a:ext cx="2009316" cy="8399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80980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0B80EF1-222E-963E-CC98-CB6A9B5BCE5C}"/>
              </a:ext>
            </a:extLst>
          </p:cNvPr>
          <p:cNvSpPr txBox="1"/>
          <p:nvPr/>
        </p:nvSpPr>
        <p:spPr>
          <a:xfrm>
            <a:off x="3652837" y="259681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/>
              <a:t>Información sobre quejas y denuncias</a:t>
            </a:r>
            <a:endParaRPr lang="en-US" dirty="0"/>
          </a:p>
        </p:txBody>
      </p:sp>
      <p:pic>
        <p:nvPicPr>
          <p:cNvPr id="9" name="Imagen 8" descr="Aplicación, nombre de la empresa&#10;&#10;Descripción generada automáticamente">
            <a:extLst>
              <a:ext uri="{FF2B5EF4-FFF2-40B4-BE49-F238E27FC236}">
                <a16:creationId xmlns:a16="http://schemas.microsoft.com/office/drawing/2014/main" id="{C508C778-D06A-51BE-77FC-DE24F83671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9" t="42791" b="30794"/>
          <a:stretch/>
        </p:blipFill>
        <p:spPr>
          <a:xfrm>
            <a:off x="7165024" y="107180"/>
            <a:ext cx="2585717" cy="121602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66659D4-EC9D-4D94-40EB-EEE2420F188C}"/>
              </a:ext>
            </a:extLst>
          </p:cNvPr>
          <p:cNvSpPr txBox="1"/>
          <p:nvPr/>
        </p:nvSpPr>
        <p:spPr>
          <a:xfrm>
            <a:off x="194310" y="877488"/>
            <a:ext cx="11864340" cy="6034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200">
                <a:latin typeface="Montserrat" panose="00000500000000000000" pitchFamily="2" charset="0"/>
              </a:rPr>
              <a:t>Los medios disponibles para la presentación de Quejas y Denuncias a nivel federal son:</a:t>
            </a:r>
          </a:p>
          <a:p>
            <a:pPr algn="just"/>
            <a:endParaRPr lang="es-MX" sz="1200">
              <a:latin typeface="Montserrat" panose="00000500000000000000" pitchFamily="2" charset="0"/>
            </a:endParaRPr>
          </a:p>
          <a:p>
            <a:pPr marL="449580" algn="just"/>
            <a:r>
              <a:rPr lang="es-ES" sz="12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la Secretaría de la Función Pública:</a:t>
            </a:r>
            <a:endParaRPr lang="es-MX" sz="12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spcBef>
                <a:spcPts val="50"/>
              </a:spcBef>
              <a:buFont typeface="Symbol" panose="05050102010706020507" pitchFamily="18" charset="2"/>
              <a:buChar char=""/>
            </a:pPr>
            <a:r>
              <a:rPr lang="es-ES" sz="1200">
                <a:effectLst/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Denuncia Ciudadana de la Corrupción (SIDEC):</a:t>
            </a:r>
            <a:endParaRPr lang="es-MX" sz="12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algn="just">
              <a:spcBef>
                <a:spcPts val="50"/>
              </a:spcBef>
              <a:spcAft>
                <a:spcPts val="0"/>
              </a:spcAft>
            </a:pPr>
            <a:r>
              <a:rPr lang="es-ES" sz="1200">
                <a:effectLst/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https//sidec.funcionpublica.gob.mx/#!</a:t>
            </a:r>
            <a:endParaRPr lang="es-MX" sz="12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spcBef>
                <a:spcPts val="50"/>
              </a:spcBef>
              <a:buFont typeface="Symbol" panose="05050102010706020507" pitchFamily="18" charset="2"/>
              <a:buChar char=""/>
            </a:pPr>
            <a:r>
              <a:rPr lang="es-ES" sz="1200">
                <a:effectLst/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Vía correspondencia: Dirección General de Denuncias e Investigaciones de la Secretaría de la Función Pública en Av. Insurgentes Sur No. 1735, Piso 2 Ala Norte, Guadalupe Inn, Álvaro Obregón, CP 01020, Ciudad de México.</a:t>
            </a:r>
            <a:endParaRPr lang="es-MX" sz="12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spcBef>
                <a:spcPts val="50"/>
              </a:spcBef>
              <a:buFont typeface="Symbol" panose="05050102010706020507" pitchFamily="18" charset="2"/>
              <a:buChar char=""/>
            </a:pPr>
            <a:r>
              <a:rPr lang="es-ES" sz="1200">
                <a:effectLst/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Vía telefónica: En el interior de la República al 800 11 28 700 y en la Ciudad de México 55 2000 2000.</a:t>
            </a:r>
            <a:endParaRPr lang="es-MX" sz="12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spcBef>
                <a:spcPts val="50"/>
              </a:spcBef>
              <a:buFont typeface="Symbol" panose="05050102010706020507" pitchFamily="18" charset="2"/>
              <a:buChar char=""/>
            </a:pPr>
            <a:r>
              <a:rPr lang="es-ES" sz="1200">
                <a:effectLst/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Presencial: En el módulo 3 de la SFP en Av. Insurgentes Sur No. 1735, PB, Guadalupe Inn, Álvaro Obregón, CP 01020, Ciudad de México.</a:t>
            </a:r>
            <a:endParaRPr lang="es-MX" sz="12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spcBef>
                <a:spcPts val="50"/>
              </a:spcBef>
              <a:buFont typeface="Symbol" panose="05050102010706020507" pitchFamily="18" charset="2"/>
              <a:buChar char=""/>
            </a:pPr>
            <a:r>
              <a:rPr lang="es-ES" sz="1200">
                <a:effectLst/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Aplicación (App) “Denuncia Ciudadana de la Corrupción”</a:t>
            </a:r>
          </a:p>
          <a:p>
            <a:pPr lvl="0" algn="just">
              <a:spcBef>
                <a:spcPts val="50"/>
              </a:spcBef>
            </a:pPr>
            <a:endParaRPr lang="es-ES" sz="1200">
              <a:effectLst/>
              <a:latin typeface="Montserra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9580" algn="just"/>
            <a:r>
              <a:rPr lang="es-ES" sz="12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el Órgano Interno de Control:</a:t>
            </a:r>
            <a:endParaRPr lang="es-MX" sz="12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spcBef>
                <a:spcPts val="50"/>
              </a:spcBef>
              <a:buFont typeface="Symbol" panose="05050102010706020507" pitchFamily="18" charset="2"/>
              <a:buChar char=""/>
            </a:pPr>
            <a:r>
              <a:rPr lang="es-ES" sz="1200">
                <a:effectLst/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Correo electrónico especial: quejas@nube.sep.gob.mx, con el objeto de facilitar a los miembros de las comunidades universitarias y población en general, la emisión de preguntas y/o sugerencias o, en su caso, inconformidades sobre el desarrollo de los proyectos apoyados con recursos del programa.</a:t>
            </a:r>
            <a:endParaRPr lang="es-MX" sz="12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spcBef>
                <a:spcPts val="50"/>
              </a:spcBef>
              <a:buFont typeface="Symbol" panose="05050102010706020507" pitchFamily="18" charset="2"/>
              <a:buChar char=""/>
            </a:pPr>
            <a:r>
              <a:rPr lang="es-ES" sz="1200">
                <a:effectLst/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Telefónicamente al número 55 36 01 86 50.</a:t>
            </a:r>
            <a:endParaRPr lang="es-MX" sz="12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spcBef>
                <a:spcPts val="50"/>
              </a:spcBef>
              <a:buFont typeface="Symbol" panose="05050102010706020507" pitchFamily="18" charset="2"/>
              <a:buChar char=""/>
            </a:pPr>
            <a:r>
              <a:rPr lang="es-ES" sz="1200">
                <a:effectLst/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Directamente en el Órgano Interno de Control de la SEP ubicado en: Av. Universidad 1074, Col. Xoco, Alcaldía Benito Juárez, C.P. 03330, Cd. de México, Méx.</a:t>
            </a:r>
            <a:endParaRPr lang="es-MX" sz="12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spcBef>
                <a:spcPts val="50"/>
              </a:spcBef>
            </a:pPr>
            <a:endParaRPr lang="es-MX" sz="12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9580"/>
            <a:r>
              <a:rPr lang="es-ES" sz="1200">
                <a:effectLst/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s-ES" sz="1200" b="1" u="sng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la Instancia Normativa: </a:t>
            </a:r>
            <a:endParaRPr lang="es-MX" sz="1200" b="1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spcBef>
                <a:spcPts val="50"/>
              </a:spcBef>
              <a:buFont typeface="Symbol" panose="05050102010706020507" pitchFamily="18" charset="2"/>
              <a:buChar char=""/>
            </a:pPr>
            <a:r>
              <a:rPr lang="es-ES" sz="1200">
                <a:effectLst/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Correo electrónico especial:</a:t>
            </a:r>
            <a:endParaRPr lang="es-MX" sz="12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spcBef>
                <a:spcPts val="50"/>
              </a:spcBef>
              <a:buFont typeface="Symbol" panose="05050102010706020507" pitchFamily="18" charset="2"/>
              <a:buChar char=""/>
            </a:pPr>
            <a:r>
              <a:rPr lang="es-ES" sz="1200">
                <a:effectLst/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200" u="sng">
                <a:effectLst/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quejas_denuncias@nube.sep.gob.mx</a:t>
            </a:r>
            <a:r>
              <a:rPr lang="es-ES" sz="1200">
                <a:effectLst/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, con el objeto de facilitar a los miembros de las comunidades universitarias y población en general, la emisión de preguntas y/o sugerencias o, en su caso, inconformidades sobre el desarrollo de los proyectos apoyados con recursos del Programa.</a:t>
            </a:r>
            <a:endParaRPr lang="es-MX" sz="12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spcBef>
                <a:spcPts val="50"/>
              </a:spcBef>
              <a:buFont typeface="Symbol" panose="05050102010706020507" pitchFamily="18" charset="2"/>
              <a:buChar char=""/>
            </a:pPr>
            <a:r>
              <a:rPr lang="es-ES" sz="1200">
                <a:effectLst/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Directamente en la Dirección de Planeación, Evaluación e Informática de la Dirección General, con la Subdirectora de Evaluación, en Av. Universidad 1200, Sector 3-22 del tercer piso en la Colonia Xoco, Alcaldía Benito Juárez, Ciudad de México, México C.P. 03330; o bien, </a:t>
            </a:r>
            <a:endParaRPr lang="es-MX" sz="12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spcBef>
                <a:spcPts val="50"/>
              </a:spcBef>
              <a:buFont typeface="Symbol" panose="05050102010706020507" pitchFamily="18" charset="2"/>
              <a:buChar char=""/>
            </a:pPr>
            <a:r>
              <a:rPr lang="es-ES" sz="1200">
                <a:effectLst/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Telefónicamente: Comunicarse al 55 36 01 16 10 o al Conmutador de la SEP: 55 36 01 16 00, extensiones 67151 o  67153,</a:t>
            </a:r>
            <a:endParaRPr lang="es-MX" sz="12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spcBef>
                <a:spcPts val="50"/>
              </a:spcBef>
              <a:buFont typeface="Symbol" panose="05050102010706020507" pitchFamily="18" charset="2"/>
              <a:buChar char=""/>
            </a:pPr>
            <a:r>
              <a:rPr lang="es-ES" sz="1200">
                <a:effectLst/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Correo electrónico: </a:t>
            </a:r>
            <a:r>
              <a:rPr lang="es-ES" sz="1200" u="none" strike="noStrike">
                <a:effectLst/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stapia@nube.sep.gob.mx</a:t>
            </a:r>
            <a:endParaRPr lang="es-MX" sz="12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MX" sz="12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9580"/>
            <a:r>
              <a:rPr lang="es-MX" sz="1200" b="1" u="sng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Órganos Estatales de  Control (OEC): </a:t>
            </a:r>
          </a:p>
          <a:p>
            <a:pPr marL="342900" indent="-342900" algn="just">
              <a:spcBef>
                <a:spcPts val="50"/>
              </a:spcBef>
              <a:buFont typeface="Symbol" panose="05050102010706020507" pitchFamily="18" charset="2"/>
              <a:buChar char=""/>
            </a:pPr>
            <a:r>
              <a:rPr lang="es-MX" sz="1200">
                <a:latin typeface="Montserrat" panose="00000500000000000000" pitchFamily="2" charset="0"/>
                <a:ea typeface="Verdana" panose="020B0604030504040204" pitchFamily="34" charset="0"/>
              </a:rPr>
              <a:t>A nivel estatal los establecidos por los en cada entidad federativa.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62902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Smiling Face with No Fill">
            <a:extLst>
              <a:ext uri="{FF2B5EF4-FFF2-40B4-BE49-F238E27FC236}">
                <a16:creationId xmlns:a16="http://schemas.microsoft.com/office/drawing/2014/main" id="{38EE12EC-5408-9FE7-EA30-2CB4A1C47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948" y="2694018"/>
            <a:ext cx="1198532" cy="11985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C4FDE12-A868-6CB2-7294-450D20442883}"/>
              </a:ext>
            </a:extLst>
          </p:cNvPr>
          <p:cNvSpPr txBox="1"/>
          <p:nvPr/>
        </p:nvSpPr>
        <p:spPr>
          <a:xfrm>
            <a:off x="2106341" y="4083619"/>
            <a:ext cx="5801917" cy="2057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ptos Black" panose="020B0004020202020204" pitchFamily="34" charset="0"/>
              </a:rPr>
              <a:t>GRACIAS POR SU ATENCION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" name="Graphic 9" descr="Smiling Face with No Fill">
            <a:extLst>
              <a:ext uri="{FF2B5EF4-FFF2-40B4-BE49-F238E27FC236}">
                <a16:creationId xmlns:a16="http://schemas.microsoft.com/office/drawing/2014/main" id="{C7C334CA-9093-4A4E-8F6D-8CE268886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81F3642D-13C8-47D1-8141-3F5A7CEBA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1975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Imagen 25" descr="Texto&#10;&#10;Descripción generada automáticamente">
            <a:extLst>
              <a:ext uri="{FF2B5EF4-FFF2-40B4-BE49-F238E27FC236}">
                <a16:creationId xmlns:a16="http://schemas.microsoft.com/office/drawing/2014/main" id="{1E2ED34D-45BD-92D3-8629-EABBE0871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11" y="769338"/>
            <a:ext cx="1094369" cy="876367"/>
          </a:xfrm>
          <a:prstGeom prst="rect">
            <a:avLst/>
          </a:prstGeom>
        </p:spPr>
      </p:pic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98E915F0-311A-4BDD-94EC-B0A3D6A3C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3788" y="2715337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EF1CD662-C732-41EB-A08A-EFB9E7EB8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Imagen 46" descr="Aplicación, nombre de la empresa&#10;&#10;Descripción generada automáticamente">
            <a:extLst>
              <a:ext uri="{FF2B5EF4-FFF2-40B4-BE49-F238E27FC236}">
                <a16:creationId xmlns:a16="http://schemas.microsoft.com/office/drawing/2014/main" id="{937D3119-8353-1138-1376-5B468BB255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9" t="42791" b="30794"/>
          <a:stretch/>
        </p:blipFill>
        <p:spPr>
          <a:xfrm>
            <a:off x="9009416" y="737225"/>
            <a:ext cx="2852862" cy="1341657"/>
          </a:xfrm>
          <a:prstGeom prst="rect">
            <a:avLst/>
          </a:prstGeom>
        </p:spPr>
      </p:pic>
      <p:sp>
        <p:nvSpPr>
          <p:cNvPr id="117" name="Oval 116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49AC9A43-F5C5-4703-A0F0-78CBB9542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14950"/>
            <a:ext cx="1568092" cy="1847088"/>
          </a:xfrm>
          <a:custGeom>
            <a:avLst/>
            <a:gdLst>
              <a:gd name="connsiteX0" fmla="*/ 644548 w 1568092"/>
              <a:gd name="connsiteY0" fmla="*/ 0 h 1847088"/>
              <a:gd name="connsiteX1" fmla="*/ 1568092 w 1568092"/>
              <a:gd name="connsiteY1" fmla="*/ 923544 h 1847088"/>
              <a:gd name="connsiteX2" fmla="*/ 644548 w 1568092"/>
              <a:gd name="connsiteY2" fmla="*/ 1847088 h 1847088"/>
              <a:gd name="connsiteX3" fmla="*/ 128186 w 1568092"/>
              <a:gd name="connsiteY3" fmla="*/ 1689361 h 1847088"/>
              <a:gd name="connsiteX4" fmla="*/ 0 w 1568092"/>
              <a:gd name="connsiteY4" fmla="*/ 1583598 h 1847088"/>
              <a:gd name="connsiteX5" fmla="*/ 0 w 1568092"/>
              <a:gd name="connsiteY5" fmla="*/ 263490 h 1847088"/>
              <a:gd name="connsiteX6" fmla="*/ 128186 w 1568092"/>
              <a:gd name="connsiteY6" fmla="*/ 157727 h 1847088"/>
              <a:gd name="connsiteX7" fmla="*/ 644548 w 1568092"/>
              <a:gd name="connsiteY7" fmla="*/ 0 h 184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5523F68B-B0CC-D9B4-4EEF-CEE933B0B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7" y="4819853"/>
            <a:ext cx="1072208" cy="1072208"/>
          </a:xfrm>
          <a:prstGeom prst="rect">
            <a:avLst/>
          </a:prstGeom>
        </p:spPr>
      </p:pic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BE28351C-7EEF-428E-9B7A-5CC84F336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6382" y="4769538"/>
            <a:ext cx="3950208" cy="2088462"/>
          </a:xfrm>
          <a:custGeom>
            <a:avLst/>
            <a:gdLst>
              <a:gd name="connsiteX0" fmla="*/ 1975104 w 3950208"/>
              <a:gd name="connsiteY0" fmla="*/ 0 h 2088462"/>
              <a:gd name="connsiteX1" fmla="*/ 3950208 w 3950208"/>
              <a:gd name="connsiteY1" fmla="*/ 1975104 h 2088462"/>
              <a:gd name="connsiteX2" fmla="*/ 3944484 w 3950208"/>
              <a:gd name="connsiteY2" fmla="*/ 2088462 h 2088462"/>
              <a:gd name="connsiteX3" fmla="*/ 5724 w 3950208"/>
              <a:gd name="connsiteY3" fmla="*/ 2088462 h 2088462"/>
              <a:gd name="connsiteX4" fmla="*/ 0 w 3950208"/>
              <a:gd name="connsiteY4" fmla="*/ 1975104 h 2088462"/>
              <a:gd name="connsiteX5" fmla="*/ 1975104 w 3950208"/>
              <a:gd name="connsiteY5" fmla="*/ 0 h 208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" name="Imagen 40" descr="Forma&#10;&#10;Descripción generada automáticamente con confianza baja">
            <a:extLst>
              <a:ext uri="{FF2B5EF4-FFF2-40B4-BE49-F238E27FC236}">
                <a16:creationId xmlns:a16="http://schemas.microsoft.com/office/drawing/2014/main" id="{FCD17938-C07D-2049-7138-D6421BF2E7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21" y="3268570"/>
            <a:ext cx="1636734" cy="1636734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C91E9555-0FF9-B596-2B2A-793065E576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3" t="-498" r="25361"/>
          <a:stretch/>
        </p:blipFill>
        <p:spPr>
          <a:xfrm>
            <a:off x="2823808" y="5223435"/>
            <a:ext cx="1914924" cy="1479394"/>
          </a:xfrm>
          <a:prstGeom prst="rect">
            <a:avLst/>
          </a:prstGeom>
        </p:spPr>
      </p:pic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B0B0DBC8-B5F0-40AE-A3D3-BCD504119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Imagen 9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9822606B-0B5E-5A0C-B98E-94FA5F628B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85" y="4908454"/>
            <a:ext cx="2246575" cy="1561369"/>
          </a:xfrm>
          <a:prstGeom prst="rect">
            <a:avLst/>
          </a:prstGeom>
        </p:spPr>
      </p:pic>
      <p:graphicFrame>
        <p:nvGraphicFramePr>
          <p:cNvPr id="65" name="CuadroTexto 5">
            <a:extLst>
              <a:ext uri="{FF2B5EF4-FFF2-40B4-BE49-F238E27FC236}">
                <a16:creationId xmlns:a16="http://schemas.microsoft.com/office/drawing/2014/main" id="{D6AE5349-6CBA-1A1B-ED94-9C1F10480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828920"/>
              </p:ext>
            </p:extLst>
          </p:nvPr>
        </p:nvGraphicFramePr>
        <p:xfrm>
          <a:off x="428264" y="431947"/>
          <a:ext cx="4912366" cy="369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00368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177ADE1D-B78F-B7E7-80A2-E8BBF62EF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3" t="-498" r="25361"/>
          <a:stretch/>
        </p:blipFill>
        <p:spPr>
          <a:xfrm>
            <a:off x="5699053" y="694647"/>
            <a:ext cx="2179674" cy="1683929"/>
          </a:xfrm>
          <a:prstGeom prst="rect">
            <a:avLst/>
          </a:prstGeom>
        </p:spPr>
      </p:pic>
      <p:sp>
        <p:nvSpPr>
          <p:cNvPr id="40" name="Rectangle 3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uadroTexto 4">
            <a:extLst>
              <a:ext uri="{FF2B5EF4-FFF2-40B4-BE49-F238E27FC236}">
                <a16:creationId xmlns:a16="http://schemas.microsoft.com/office/drawing/2014/main" id="{50EDF7BC-5FA1-3840-541B-12609B34E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530682"/>
              </p:ext>
            </p:extLst>
          </p:nvPr>
        </p:nvGraphicFramePr>
        <p:xfrm>
          <a:off x="1456661" y="724567"/>
          <a:ext cx="8654902" cy="495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961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9BFD6DB4-92CF-6E61-D60B-A5CC79021778}"/>
              </a:ext>
            </a:extLst>
          </p:cNvPr>
          <p:cNvGrpSpPr/>
          <p:nvPr/>
        </p:nvGrpSpPr>
        <p:grpSpPr>
          <a:xfrm>
            <a:off x="880971" y="749379"/>
            <a:ext cx="10430057" cy="319410"/>
            <a:chOff x="0" y="416612"/>
            <a:chExt cx="10430057" cy="319410"/>
          </a:xfrm>
          <a:solidFill>
            <a:schemeClr val="accent2">
              <a:lumMod val="75000"/>
            </a:schemeClr>
          </a:solidFill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4C9EAA73-1020-7DBB-AEA5-1AFD2AB40722}"/>
                </a:ext>
              </a:extLst>
            </p:cNvPr>
            <p:cNvSpPr/>
            <p:nvPr/>
          </p:nvSpPr>
          <p:spPr>
            <a:xfrm>
              <a:off x="0" y="416612"/>
              <a:ext cx="10430057" cy="319410"/>
            </a:xfrm>
            <a:prstGeom prst="round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6" name="Rectángulo: esquinas redondeadas 4">
              <a:extLst>
                <a:ext uri="{FF2B5EF4-FFF2-40B4-BE49-F238E27FC236}">
                  <a16:creationId xmlns:a16="http://schemas.microsoft.com/office/drawing/2014/main" id="{8873049A-A2B7-DAFC-A9FD-A8E426746FEA}"/>
                </a:ext>
              </a:extLst>
            </p:cNvPr>
            <p:cNvSpPr txBox="1"/>
            <p:nvPr/>
          </p:nvSpPr>
          <p:spPr>
            <a:xfrm>
              <a:off x="15592" y="432204"/>
              <a:ext cx="10398873" cy="288226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b="1" kern="1200" dirty="0"/>
                <a:t>¿Qué es la contraloría social?  </a:t>
              </a:r>
              <a:endParaRPr lang="en-US" sz="1300" kern="1200" dirty="0"/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4558DFD-9DB7-91BE-C6CE-1960AB5928A1}"/>
              </a:ext>
            </a:extLst>
          </p:cNvPr>
          <p:cNvSpPr txBox="1"/>
          <p:nvPr/>
        </p:nvSpPr>
        <p:spPr>
          <a:xfrm>
            <a:off x="896563" y="1211582"/>
            <a:ext cx="102144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MX" sz="1800" b="1" dirty="0">
              <a:latin typeface="Montserrat" panose="00000500000000000000" pitchFamily="2" charset="0"/>
            </a:endParaRPr>
          </a:p>
          <a:p>
            <a:pPr algn="just"/>
            <a:r>
              <a:rPr lang="es-MX" sz="1800" b="1" dirty="0"/>
              <a:t>Son las formas de organización social constituidas por los beneficiarios de los programas de desarrollo social a cargo de las dependencias y entidades de la Administración Pública Federal, para el seguimiento, supervisión y vigilancia de la ejecución de dichos programas.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5D1364D-382B-FB8A-2FD1-B458A72AA4D8}"/>
              </a:ext>
            </a:extLst>
          </p:cNvPr>
          <p:cNvGrpSpPr/>
          <p:nvPr/>
        </p:nvGrpSpPr>
        <p:grpSpPr>
          <a:xfrm>
            <a:off x="880971" y="2831703"/>
            <a:ext cx="10430057" cy="319410"/>
            <a:chOff x="0" y="416612"/>
            <a:chExt cx="10430057" cy="319410"/>
          </a:xfrm>
          <a:solidFill>
            <a:schemeClr val="accent2">
              <a:lumMod val="75000"/>
            </a:schemeClr>
          </a:solidFill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C5F903EA-24D4-F0D8-44AB-86EE3E853D8F}"/>
                </a:ext>
              </a:extLst>
            </p:cNvPr>
            <p:cNvSpPr/>
            <p:nvPr/>
          </p:nvSpPr>
          <p:spPr>
            <a:xfrm>
              <a:off x="0" y="416612"/>
              <a:ext cx="10430057" cy="319410"/>
            </a:xfrm>
            <a:prstGeom prst="round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9C54B73D-9CA0-2532-BE56-03D7EF1F0E09}"/>
                </a:ext>
              </a:extLst>
            </p:cNvPr>
            <p:cNvSpPr txBox="1"/>
            <p:nvPr/>
          </p:nvSpPr>
          <p:spPr>
            <a:xfrm>
              <a:off x="15592" y="432204"/>
              <a:ext cx="10398873" cy="288226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b="1" kern="1200" dirty="0"/>
                <a:t>¿Q</a:t>
              </a:r>
              <a:r>
                <a:rPr lang="en-US" sz="1300" b="1" dirty="0"/>
                <a:t>uienes lo conforman</a:t>
              </a:r>
              <a:r>
                <a:rPr lang="en-US" sz="1300" b="1" kern="1200" dirty="0"/>
                <a:t>?  </a:t>
              </a:r>
              <a:endParaRPr lang="en-US" sz="1300" kern="1200" dirty="0"/>
            </a:p>
          </p:txBody>
        </p:sp>
      </p:grpSp>
      <p:pic>
        <p:nvPicPr>
          <p:cNvPr id="14" name="Imagen 13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11196488-E405-90FD-24CF-E7CADCD00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47" y="96683"/>
            <a:ext cx="1852863" cy="1287740"/>
          </a:xfrm>
          <a:prstGeom prst="rect">
            <a:avLst/>
          </a:prstGeom>
        </p:spPr>
      </p:pic>
      <p:graphicFrame>
        <p:nvGraphicFramePr>
          <p:cNvPr id="16" name="CuadroTexto 12">
            <a:extLst>
              <a:ext uri="{FF2B5EF4-FFF2-40B4-BE49-F238E27FC236}">
                <a16:creationId xmlns:a16="http://schemas.microsoft.com/office/drawing/2014/main" id="{7953C2DC-F4B2-56A5-8F97-AAFF677F5BB8}"/>
              </a:ext>
            </a:extLst>
          </p:cNvPr>
          <p:cNvGraphicFramePr/>
          <p:nvPr/>
        </p:nvGraphicFramePr>
        <p:xfrm>
          <a:off x="880971" y="3523298"/>
          <a:ext cx="10398872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5485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C6450E44-2C8F-9035-5B06-07322A25A814}"/>
              </a:ext>
            </a:extLst>
          </p:cNvPr>
          <p:cNvGrpSpPr/>
          <p:nvPr/>
        </p:nvGrpSpPr>
        <p:grpSpPr>
          <a:xfrm>
            <a:off x="880971" y="749379"/>
            <a:ext cx="10430057" cy="319410"/>
            <a:chOff x="0" y="416612"/>
            <a:chExt cx="10430057" cy="319410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EC1F130C-5279-F33C-B81A-CE3537BED5E8}"/>
                </a:ext>
              </a:extLst>
            </p:cNvPr>
            <p:cNvSpPr/>
            <p:nvPr/>
          </p:nvSpPr>
          <p:spPr>
            <a:xfrm>
              <a:off x="0" y="416612"/>
              <a:ext cx="10430057" cy="319410"/>
            </a:xfrm>
            <a:prstGeom prst="round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MX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Rectángulo: esquinas redondeadas 4">
              <a:extLst>
                <a:ext uri="{FF2B5EF4-FFF2-40B4-BE49-F238E27FC236}">
                  <a16:creationId xmlns:a16="http://schemas.microsoft.com/office/drawing/2014/main" id="{AA73A5A7-697C-5513-5DEB-823DC31AB33D}"/>
                </a:ext>
              </a:extLst>
            </p:cNvPr>
            <p:cNvSpPr txBox="1"/>
            <p:nvPr/>
          </p:nvSpPr>
          <p:spPr>
            <a:xfrm>
              <a:off x="15592" y="432204"/>
              <a:ext cx="10398873" cy="2882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kern="1200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704CF7D6-1781-BF60-B10A-E301CD2B14A4}"/>
              </a:ext>
            </a:extLst>
          </p:cNvPr>
          <p:cNvSpPr txBox="1"/>
          <p:nvPr/>
        </p:nvSpPr>
        <p:spPr>
          <a:xfrm>
            <a:off x="3048886" y="738173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 dirty="0"/>
              <a:t>Funciones del encargado de la contraloría social  </a:t>
            </a:r>
            <a:endParaRPr lang="es-MX" dirty="0"/>
          </a:p>
        </p:txBody>
      </p:sp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5A711F36-3CDE-2EA4-89D4-F084C7F61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88" y="307398"/>
            <a:ext cx="1522781" cy="1522781"/>
          </a:xfrm>
          <a:prstGeom prst="rect">
            <a:avLst/>
          </a:prstGeom>
        </p:spPr>
      </p:pic>
      <p:graphicFrame>
        <p:nvGraphicFramePr>
          <p:cNvPr id="13" name="CuadroTexto 9">
            <a:extLst>
              <a:ext uri="{FF2B5EF4-FFF2-40B4-BE49-F238E27FC236}">
                <a16:creationId xmlns:a16="http://schemas.microsoft.com/office/drawing/2014/main" id="{B556F510-7E43-7FF2-3287-C5A9B0F9C4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289997"/>
              </p:ext>
            </p:extLst>
          </p:nvPr>
        </p:nvGraphicFramePr>
        <p:xfrm>
          <a:off x="3285460" y="1254642"/>
          <a:ext cx="5861198" cy="5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192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B4D578A-F2C4-4EA9-A811-B48E66D63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D01D47D-DDA0-27BB-159C-EA89D22F2416}"/>
              </a:ext>
            </a:extLst>
          </p:cNvPr>
          <p:cNvSpPr/>
          <p:nvPr/>
        </p:nvSpPr>
        <p:spPr>
          <a:xfrm>
            <a:off x="5470967" y="660921"/>
            <a:ext cx="5122837" cy="820776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11" name="Imagen 10" descr="Texto&#10;&#10;Descripción generada automáticamente">
            <a:extLst>
              <a:ext uri="{FF2B5EF4-FFF2-40B4-BE49-F238E27FC236}">
                <a16:creationId xmlns:a16="http://schemas.microsoft.com/office/drawing/2014/main" id="{3DB41851-AA52-18DA-6B1D-91D90EE33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38" y="174891"/>
            <a:ext cx="2576066" cy="206290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7F38FD6-4283-C42F-0A06-DD6641F306B7}"/>
              </a:ext>
            </a:extLst>
          </p:cNvPr>
          <p:cNvSpPr txBox="1"/>
          <p:nvPr/>
        </p:nvSpPr>
        <p:spPr>
          <a:xfrm>
            <a:off x="5470967" y="764302"/>
            <a:ext cx="5122838" cy="614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PICTS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21CB888-1B28-341F-2728-FD4C1BD86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745" y="2325089"/>
            <a:ext cx="10232464" cy="42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19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0B5AD8-41D8-5F00-B97D-C44DAFD0F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0" y="1543050"/>
            <a:ext cx="10241280" cy="518583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90ACA79-98F3-DB7A-955B-CFE83E506E3D}"/>
              </a:ext>
            </a:extLst>
          </p:cNvPr>
          <p:cNvSpPr txBox="1"/>
          <p:nvPr/>
        </p:nvSpPr>
        <p:spPr>
          <a:xfrm>
            <a:off x="3403283" y="386834"/>
            <a:ext cx="4872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FORMATOS DE CONTRALORIA SOCIAL (CCS)</a:t>
            </a:r>
          </a:p>
        </p:txBody>
      </p:sp>
    </p:spTree>
    <p:extLst>
      <p:ext uri="{BB962C8B-B14F-4D97-AF65-F5344CB8AC3E}">
        <p14:creationId xmlns:p14="http://schemas.microsoft.com/office/powerpoint/2010/main" val="237461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6DA9DF7-6B3E-DCA5-A658-3EF64143D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110" y="381435"/>
            <a:ext cx="9486580" cy="609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1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03E4BD-30E1-42F5-9949-FF7CA56A9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E9073D-EEDE-F378-F772-76B11191B79B}"/>
              </a:ext>
            </a:extLst>
          </p:cNvPr>
          <p:cNvSpPr txBox="1"/>
          <p:nvPr/>
        </p:nvSpPr>
        <p:spPr>
          <a:xfrm>
            <a:off x="4485683" y="349664"/>
            <a:ext cx="7124671" cy="16383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Documentos normativos de la contraloría social  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424614"/>
            <a:ext cx="3461419" cy="5783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 descr="Forma&#10;&#10;Descripción generada automáticamente con confianza baja">
            <a:extLst>
              <a:ext uri="{FF2B5EF4-FFF2-40B4-BE49-F238E27FC236}">
                <a16:creationId xmlns:a16="http://schemas.microsoft.com/office/drawing/2014/main" id="{4EDEBDEB-4BB4-8EDF-E590-30D890DCB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08" y="612966"/>
            <a:ext cx="1686170" cy="168617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F9973B04-5459-FF7C-9946-5B8C38DC9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030" y="2571430"/>
            <a:ext cx="2384904" cy="1582508"/>
          </a:xfrm>
          <a:prstGeom prst="rect">
            <a:avLst/>
          </a:prstGeom>
          <a:noFill/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7865844-3483-3AF0-E8C1-769215904DB9}"/>
              </a:ext>
            </a:extLst>
          </p:cNvPr>
          <p:cNvSpPr txBox="1"/>
          <p:nvPr/>
        </p:nvSpPr>
        <p:spPr>
          <a:xfrm>
            <a:off x="4488873" y="2620641"/>
            <a:ext cx="7115139" cy="3023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s-MX" sz="2000" b="1"/>
              <a:t>Los </a:t>
            </a:r>
            <a:r>
              <a:rPr lang="en-US" sz="2000" b="1"/>
              <a:t>documentos normativos de la Contraloría Social sirven para planear y operar a las actividades de Contraloría Social, así como generar acciones de vigilancia y seguimiento a los recursos autorizados de los programas sociales. Asimismo, éstos son elaborados por la Instancia Normativa (IN).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2E23F97-DCD4-58FC-38F3-C3D026634E77}"/>
              </a:ext>
            </a:extLst>
          </p:cNvPr>
          <p:cNvGrpSpPr/>
          <p:nvPr/>
        </p:nvGrpSpPr>
        <p:grpSpPr>
          <a:xfrm>
            <a:off x="551161" y="5043419"/>
            <a:ext cx="3046866" cy="244471"/>
            <a:chOff x="0" y="416612"/>
            <a:chExt cx="10430057" cy="319410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322F248E-2CF8-8FC0-F8E3-F3945FC9D58C}"/>
                </a:ext>
              </a:extLst>
            </p:cNvPr>
            <p:cNvSpPr/>
            <p:nvPr/>
          </p:nvSpPr>
          <p:spPr>
            <a:xfrm>
              <a:off x="0" y="416612"/>
              <a:ext cx="10430057" cy="319410"/>
            </a:xfrm>
            <a:prstGeom prst="round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MX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Rectángulo: esquinas redondeadas 4">
              <a:extLst>
                <a:ext uri="{FF2B5EF4-FFF2-40B4-BE49-F238E27FC236}">
                  <a16:creationId xmlns:a16="http://schemas.microsoft.com/office/drawing/2014/main" id="{9C47E143-CD96-E38B-FFDB-338F8E4E9471}"/>
                </a:ext>
              </a:extLst>
            </p:cNvPr>
            <p:cNvSpPr txBox="1"/>
            <p:nvPr/>
          </p:nvSpPr>
          <p:spPr>
            <a:xfrm>
              <a:off x="15592" y="432204"/>
              <a:ext cx="10398873" cy="2882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300" kern="120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1130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908</Words>
  <Application>Microsoft Office PowerPoint</Application>
  <PresentationFormat>Panorámica</PresentationFormat>
  <Paragraphs>64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</vt:lpstr>
      <vt:lpstr>Aptos Black</vt:lpstr>
      <vt:lpstr>Aptos Display</vt:lpstr>
      <vt:lpstr>Arial</vt:lpstr>
      <vt:lpstr>Calibri</vt:lpstr>
      <vt:lpstr>Montserrat</vt:lpstr>
      <vt:lpstr>Symbol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 Elena Gutierrez Damas</dc:creator>
  <cp:lastModifiedBy>Rosa Elena Gutierrez Damas</cp:lastModifiedBy>
  <cp:revision>3</cp:revision>
  <dcterms:created xsi:type="dcterms:W3CDTF">2024-02-12T15:42:52Z</dcterms:created>
  <dcterms:modified xsi:type="dcterms:W3CDTF">2024-02-16T15:25:50Z</dcterms:modified>
</cp:coreProperties>
</file>